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7" r:id="rId4"/>
  </p:sldMasterIdLst>
  <p:notesMasterIdLst>
    <p:notesMasterId r:id="rId17"/>
  </p:notesMasterIdLst>
  <p:handoutMasterIdLst>
    <p:handoutMasterId r:id="rId18"/>
  </p:handoutMasterIdLst>
  <p:sldIdLst>
    <p:sldId id="315" r:id="rId5"/>
    <p:sldId id="348" r:id="rId6"/>
    <p:sldId id="350" r:id="rId7"/>
    <p:sldId id="340" r:id="rId8"/>
    <p:sldId id="351" r:id="rId9"/>
    <p:sldId id="338" r:id="rId10"/>
    <p:sldId id="343" r:id="rId11"/>
    <p:sldId id="352" r:id="rId12"/>
    <p:sldId id="344" r:id="rId13"/>
    <p:sldId id="346" r:id="rId14"/>
    <p:sldId id="347" r:id="rId15"/>
    <p:sldId id="292" r:id="rId16"/>
  </p:sldIdLst>
  <p:sldSz cx="12188825" cy="6858000"/>
  <p:notesSz cx="9601200" cy="7315200"/>
  <p:custShowLst>
    <p:custShow name="Main Presentation"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1032" userDrawn="1">
          <p15:clr>
            <a:srgbClr val="A4A3A4"/>
          </p15:clr>
        </p15:guide>
        <p15:guide id="3" pos="575" userDrawn="1">
          <p15:clr>
            <a:srgbClr val="A4A3A4"/>
          </p15:clr>
        </p15:guide>
        <p15:guide id="4" orient="horz" pos="1368" userDrawn="1">
          <p15:clr>
            <a:srgbClr val="A4A3A4"/>
          </p15:clr>
        </p15:guide>
        <p15:guide id="5" pos="4055" userDrawn="1">
          <p15:clr>
            <a:srgbClr val="A4A3A4"/>
          </p15:clr>
        </p15:guide>
        <p15:guide id="6" pos="7079" userDrawn="1">
          <p15:clr>
            <a:srgbClr val="A4A3A4"/>
          </p15:clr>
        </p15:guide>
        <p15:guide id="7" pos="3623" userDrawn="1">
          <p15:clr>
            <a:srgbClr val="A4A3A4"/>
          </p15:clr>
        </p15:guide>
        <p15:guide id="8" orient="horz" pos="4008" userDrawn="1">
          <p15:clr>
            <a:srgbClr val="A4A3A4"/>
          </p15:clr>
        </p15:guide>
        <p15:guide id="9" pos="4751" userDrawn="1">
          <p15:clr>
            <a:srgbClr val="A4A3A4"/>
          </p15:clr>
        </p15:guide>
        <p15:guide id="10" orient="horz" pos="1944" userDrawn="1">
          <p15:clr>
            <a:srgbClr val="A4A3A4"/>
          </p15:clr>
        </p15:guide>
        <p15:guide id="11" orient="horz" pos="1615" userDrawn="1">
          <p15:clr>
            <a:srgbClr val="A4A3A4"/>
          </p15:clr>
        </p15:guide>
      </p15:sldGuideLst>
    </p:ext>
    <p:ext uri="{2D200454-40CA-4A62-9FC3-DE9A4176ACB9}">
      <p15:notesGuideLst xmlns:p15="http://schemas.microsoft.com/office/powerpoint/2012/main">
        <p15:guide id="1" orient="horz" pos="11401" userDrawn="1">
          <p15:clr>
            <a:srgbClr val="A4A3A4"/>
          </p15:clr>
        </p15:guide>
        <p15:guide id="2" pos="302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432816-6316-C941-A10F-4DA689368BA2}" name="Stevi Casey" initials="SC" userId="S::scasey@HomeOffice.wal-mart.com::a9b172e5-2cb5-4eb4-b825-0372ab97b673" providerId="AD"/>
  <p188:author id="{0417F720-F0A8-20CC-A82E-6E048271FF22}" name="Casey Porter" initials="CP" userId="S::Casey_Porter@ajg.com::0b198052-a598-4ad1-8b8f-b9f7123fd6be" providerId="AD"/>
  <p188:author id="{81BE865B-20BB-5805-191B-EE48CC0C7A6B}" name="Jessi Lund" initials="JL" userId="S::jessi_lund@ajg.com::722cd1cb-2a1c-4388-a405-d457d37ae098" providerId="AD"/>
  <p188:author id="{57CE247D-7FEF-2186-1E43-CD37E0E9F73F}" name="Sarah Pederson" initials="SP" userId="S::Sarah_Pederson@ajg.com::460487b4-98f3-4646-aee9-d98ca43a2c02" providerId="AD"/>
  <p188:author id="{29310E8A-7146-463D-D963-F2B073EF502F}" name="Steve Scholz" initials="SS" userId="S::Steve_Scholz@ajg.com::81b8f054-f590-4cf1-b36f-d2650071342e" providerId="AD"/>
  <p188:author id="{665CC5BC-AF6F-6F72-E6C6-8460AD5E2B4C}" name="Renee Zamora" initials="RZ" userId="S::arzamor@homeoffice.wal-mart.com::5edec3a5-33f4-443a-bbcb-cc806f641d49" providerId="AD"/>
  <p188:author id="{FEED6FDD-7A53-C000-4220-A2BC9105375C}" name="Jamie Won" initials="" userId="S::Jamie_Won@ajg.com::bec062da-0ea2-4b4d-a407-d2b5c6050ff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Patty Ybarra" initials="PY" lastIdx="38" clrIdx="6">
    <p:extLst>
      <p:ext uri="{19B8F6BF-5375-455C-9EA6-DF929625EA0E}">
        <p15:presenceInfo xmlns:p15="http://schemas.microsoft.com/office/powerpoint/2012/main" userId="S::pybarra@homeoffice.wal-mart.com::fa54b30b-102e-466f-b84f-4accdb2a939d" providerId="AD"/>
      </p:ext>
    </p:extLst>
  </p:cmAuthor>
  <p:cmAuthor id="1" name="Alexandra Dailey" initials="AD" lastIdx="2" clrIdx="0">
    <p:extLst>
      <p:ext uri="{19B8F6BF-5375-455C-9EA6-DF929625EA0E}">
        <p15:presenceInfo xmlns:p15="http://schemas.microsoft.com/office/powerpoint/2012/main" userId="S::a0d0138@homeoffice.wal-mart.com::92a73183-3c79-46a5-8cb4-36e74607d3a4" providerId="AD"/>
      </p:ext>
    </p:extLst>
  </p:cmAuthor>
  <p:cmAuthor id="8" name="Jamey Clayberg" initials="JC" lastIdx="21" clrIdx="7">
    <p:extLst>
      <p:ext uri="{19B8F6BF-5375-455C-9EA6-DF929625EA0E}">
        <p15:presenceInfo xmlns:p15="http://schemas.microsoft.com/office/powerpoint/2012/main" userId="S::jgclayb@homeoffice.wal-mart.com::66ffb6d3-a232-4459-a1a4-cb116d10266f" providerId="AD"/>
      </p:ext>
    </p:extLst>
  </p:cmAuthor>
  <p:cmAuthor id="2" name="Stuart Estes" initials="SE" lastIdx="21" clrIdx="1">
    <p:extLst>
      <p:ext uri="{19B8F6BF-5375-455C-9EA6-DF929625EA0E}">
        <p15:presenceInfo xmlns:p15="http://schemas.microsoft.com/office/powerpoint/2012/main" userId="S-1-5-21-1592216029-2136481655-317593308-761268" providerId="AD"/>
      </p:ext>
    </p:extLst>
  </p:cmAuthor>
  <p:cmAuthor id="9" name="Kandi Pritchett" initials="KP" lastIdx="6" clrIdx="8">
    <p:extLst>
      <p:ext uri="{19B8F6BF-5375-455C-9EA6-DF929625EA0E}">
        <p15:presenceInfo xmlns:p15="http://schemas.microsoft.com/office/powerpoint/2012/main" userId="S::k1kelle@homeoffice.wal-mart.com::f4372169-d538-410e-b8b7-767d4aae2b13" providerId="AD"/>
      </p:ext>
    </p:extLst>
  </p:cmAuthor>
  <p:cmAuthor id="3" name="Angela Virtudazo" initials="AV" lastIdx="1" clrIdx="2">
    <p:extLst>
      <p:ext uri="{19B8F6BF-5375-455C-9EA6-DF929625EA0E}">
        <p15:presenceInfo xmlns:p15="http://schemas.microsoft.com/office/powerpoint/2012/main" userId="S::a0v00c5@homeoffice.wal-mart.com::6e8838ef-e381-40b7-9345-5f99905b0f8f" providerId="AD"/>
      </p:ext>
    </p:extLst>
  </p:cmAuthor>
  <p:cmAuthor id="10" name="Ryan Miller" initials="RM" lastIdx="34" clrIdx="9">
    <p:extLst>
      <p:ext uri="{19B8F6BF-5375-455C-9EA6-DF929625EA0E}">
        <p15:presenceInfo xmlns:p15="http://schemas.microsoft.com/office/powerpoint/2012/main" userId="S::rmill50@homeoffice.wal-mart.com::5e99e443-e24e-4f5a-877b-1cb6b732e969" providerId="AD"/>
      </p:ext>
    </p:extLst>
  </p:cmAuthor>
  <p:cmAuthor id="4" name="Chuck Anthony" initials="CA" lastIdx="1" clrIdx="3">
    <p:extLst>
      <p:ext uri="{19B8F6BF-5375-455C-9EA6-DF929625EA0E}">
        <p15:presenceInfo xmlns:p15="http://schemas.microsoft.com/office/powerpoint/2012/main" userId="S::c0a00qs@homeoffice.wal-mart.com::fe5c826e-4828-4619-b8c0-08a194b8d6c7" providerId="AD"/>
      </p:ext>
    </p:extLst>
  </p:cmAuthor>
  <p:cmAuthor id="11" name="Trish Lime" initials="TL" lastIdx="2" clrIdx="10">
    <p:extLst>
      <p:ext uri="{19B8F6BF-5375-455C-9EA6-DF929625EA0E}">
        <p15:presenceInfo xmlns:p15="http://schemas.microsoft.com/office/powerpoint/2012/main" userId="S::p0l01vl@homeoffice.wal-mart.com::2d163752-10fd-44d3-8ceb-1a7fe934aadc" providerId="AD"/>
      </p:ext>
    </p:extLst>
  </p:cmAuthor>
  <p:cmAuthor id="5" name="Tara Anderson" initials="TA" lastIdx="3" clrIdx="4">
    <p:extLst>
      <p:ext uri="{19B8F6BF-5375-455C-9EA6-DF929625EA0E}">
        <p15:presenceInfo xmlns:p15="http://schemas.microsoft.com/office/powerpoint/2012/main" userId="S::t0a008y@homeoffice.wal-mart.com::ca1a4320-a295-4396-80c0-1aada3d5a301" providerId="AD"/>
      </p:ext>
    </p:extLst>
  </p:cmAuthor>
  <p:cmAuthor id="12" name="Shannon Frederick" initials="SF" lastIdx="18" clrIdx="11">
    <p:extLst>
      <p:ext uri="{19B8F6BF-5375-455C-9EA6-DF929625EA0E}">
        <p15:presenceInfo xmlns:p15="http://schemas.microsoft.com/office/powerpoint/2012/main" userId="S::sefrede@HomeOffice.wal-mart.com::662f9571-1845-4c94-b861-3408bc5928cb" providerId="AD"/>
      </p:ext>
    </p:extLst>
  </p:cmAuthor>
  <p:cmAuthor id="6" name="Scott Hagar" initials="SH" lastIdx="3" clrIdx="5">
    <p:extLst>
      <p:ext uri="{19B8F6BF-5375-455C-9EA6-DF929625EA0E}">
        <p15:presenceInfo xmlns:p15="http://schemas.microsoft.com/office/powerpoint/2012/main" userId="S::wshagar@homeoffice.wal-mart.com::212479cc-6d63-46aa-a273-cd8c299a28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33CC"/>
    <a:srgbClr val="2E6FD4"/>
    <a:srgbClr val="D3EFF8"/>
    <a:srgbClr val="000000"/>
    <a:srgbClr val="8CD1FC"/>
    <a:srgbClr val="006FB9"/>
    <a:srgbClr val="747270"/>
    <a:srgbClr val="0A1E40"/>
    <a:srgbClr val="92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15" autoAdjust="0"/>
    <p:restoredTop sz="68994" autoAdjust="0"/>
  </p:normalViewPr>
  <p:slideViewPr>
    <p:cSldViewPr snapToGrid="0">
      <p:cViewPr varScale="1">
        <p:scale>
          <a:sx n="48" d="100"/>
          <a:sy n="48" d="100"/>
        </p:scale>
        <p:origin x="82" y="158"/>
      </p:cViewPr>
      <p:guideLst>
        <p:guide orient="horz" pos="1032"/>
        <p:guide pos="575"/>
        <p:guide orient="horz" pos="1368"/>
        <p:guide pos="4055"/>
        <p:guide pos="7079"/>
        <p:guide pos="3623"/>
        <p:guide orient="horz" pos="4008"/>
        <p:guide pos="4751"/>
        <p:guide orient="horz" pos="1944"/>
        <p:guide orient="horz" pos="1615"/>
      </p:guideLst>
    </p:cSldViewPr>
  </p:slideViewPr>
  <p:notesTextViewPr>
    <p:cViewPr>
      <p:scale>
        <a:sx n="1" d="1"/>
        <a:sy n="1" d="1"/>
      </p:scale>
      <p:origin x="0" y="0"/>
    </p:cViewPr>
  </p:notesTextViewPr>
  <p:notesViewPr>
    <p:cSldViewPr snapToGrid="0">
      <p:cViewPr>
        <p:scale>
          <a:sx n="1" d="2"/>
          <a:sy n="1" d="2"/>
        </p:scale>
        <p:origin x="0" y="0"/>
      </p:cViewPr>
      <p:guideLst>
        <p:guide orient="horz" pos="11401"/>
        <p:guide pos="302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1809946"/>
          </a:xfrm>
          <a:prstGeom prst="rect">
            <a:avLst/>
          </a:prstGeom>
        </p:spPr>
        <p:txBody>
          <a:bodyPr vert="horz" lIns="177677" tIns="88839" rIns="177677" bIns="88839" rtlCol="0"/>
          <a:lstStyle>
            <a:lvl1pPr algn="l">
              <a:defRPr sz="2300"/>
            </a:lvl1pPr>
          </a:lstStyle>
          <a:p>
            <a:endParaRPr lang="en-US">
              <a:latin typeface="Bogle Regular" charset="0"/>
            </a:endParaRPr>
          </a:p>
        </p:txBody>
      </p:sp>
      <p:sp>
        <p:nvSpPr>
          <p:cNvPr id="3" name="Date Placeholder 2"/>
          <p:cNvSpPr>
            <a:spLocks noGrp="1"/>
          </p:cNvSpPr>
          <p:nvPr>
            <p:ph type="dt" sz="quarter" idx="1"/>
          </p:nvPr>
        </p:nvSpPr>
        <p:spPr>
          <a:xfrm>
            <a:off x="5438458" y="0"/>
            <a:ext cx="4160520" cy="1809946"/>
          </a:xfrm>
          <a:prstGeom prst="rect">
            <a:avLst/>
          </a:prstGeom>
        </p:spPr>
        <p:txBody>
          <a:bodyPr vert="horz" lIns="177677" tIns="88839" rIns="177677" bIns="88839" rtlCol="0"/>
          <a:lstStyle>
            <a:lvl1pPr algn="r">
              <a:defRPr sz="2300"/>
            </a:lvl1pPr>
          </a:lstStyle>
          <a:p>
            <a:fld id="{CF28107A-0D21-4391-B7DE-4B7EC28AC458}" type="datetimeFigureOut">
              <a:rPr lang="en-US" smtClean="0">
                <a:latin typeface="Bogle Regular" charset="0"/>
              </a:rPr>
              <a:t>2/4/2025</a:t>
            </a:fld>
            <a:endParaRPr lang="en-US">
              <a:latin typeface="Bogle Regular" charset="0"/>
            </a:endParaRPr>
          </a:p>
        </p:txBody>
      </p:sp>
      <p:sp>
        <p:nvSpPr>
          <p:cNvPr id="4" name="Footer Placeholder 3"/>
          <p:cNvSpPr>
            <a:spLocks noGrp="1"/>
          </p:cNvSpPr>
          <p:nvPr>
            <p:ph type="ftr" sz="quarter" idx="2"/>
          </p:nvPr>
        </p:nvSpPr>
        <p:spPr>
          <a:xfrm>
            <a:off x="0" y="34382699"/>
            <a:ext cx="4160520" cy="1809946"/>
          </a:xfrm>
          <a:prstGeom prst="rect">
            <a:avLst/>
          </a:prstGeom>
        </p:spPr>
        <p:txBody>
          <a:bodyPr vert="horz" lIns="177677" tIns="88839" rIns="177677" bIns="88839" rtlCol="0" anchor="b"/>
          <a:lstStyle>
            <a:lvl1pPr algn="l">
              <a:defRPr sz="2300"/>
            </a:lvl1pPr>
          </a:lstStyle>
          <a:p>
            <a:endParaRPr lang="en-US">
              <a:latin typeface="Bogle Regular" charset="0"/>
            </a:endParaRPr>
          </a:p>
        </p:txBody>
      </p:sp>
      <p:sp>
        <p:nvSpPr>
          <p:cNvPr id="5" name="Slide Number Placeholder 4"/>
          <p:cNvSpPr>
            <a:spLocks noGrp="1"/>
          </p:cNvSpPr>
          <p:nvPr>
            <p:ph type="sldNum" sz="quarter" idx="3"/>
          </p:nvPr>
        </p:nvSpPr>
        <p:spPr>
          <a:xfrm>
            <a:off x="5438458" y="34382699"/>
            <a:ext cx="4160520" cy="1809946"/>
          </a:xfrm>
          <a:prstGeom prst="rect">
            <a:avLst/>
          </a:prstGeom>
        </p:spPr>
        <p:txBody>
          <a:bodyPr vert="horz" lIns="177677" tIns="88839" rIns="177677" bIns="88839" rtlCol="0" anchor="b"/>
          <a:lstStyle>
            <a:lvl1pPr algn="r">
              <a:defRPr sz="2300"/>
            </a:lvl1pPr>
          </a:lstStyle>
          <a:p>
            <a:fld id="{D357B29F-A4FF-41A1-B0C7-D38813C89F60}" type="slidenum">
              <a:rPr lang="en-US" smtClean="0">
                <a:latin typeface="Bogle Regular" charset="0"/>
              </a:rPr>
              <a:t>‹#›</a:t>
            </a:fld>
            <a:endParaRPr lang="en-US">
              <a:latin typeface="Bogle Regular" charset="0"/>
            </a:endParaRPr>
          </a:p>
        </p:txBody>
      </p:sp>
    </p:spTree>
    <p:extLst>
      <p:ext uri="{BB962C8B-B14F-4D97-AF65-F5344CB8AC3E}">
        <p14:creationId xmlns:p14="http://schemas.microsoft.com/office/powerpoint/2010/main" val="33952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1809946"/>
          </a:xfrm>
          <a:prstGeom prst="rect">
            <a:avLst/>
          </a:prstGeom>
        </p:spPr>
        <p:txBody>
          <a:bodyPr vert="horz" lIns="177677" tIns="88839" rIns="177677" bIns="88839" rtlCol="0"/>
          <a:lstStyle>
            <a:lvl1pPr algn="l">
              <a:defRPr sz="2300" b="0" i="0">
                <a:latin typeface="Bogle Regular" charset="0"/>
              </a:defRPr>
            </a:lvl1pPr>
          </a:lstStyle>
          <a:p>
            <a:endParaRPr lang="en-US"/>
          </a:p>
        </p:txBody>
      </p:sp>
      <p:sp>
        <p:nvSpPr>
          <p:cNvPr id="3" name="Date Placeholder 2"/>
          <p:cNvSpPr>
            <a:spLocks noGrp="1"/>
          </p:cNvSpPr>
          <p:nvPr>
            <p:ph type="dt" idx="1"/>
          </p:nvPr>
        </p:nvSpPr>
        <p:spPr>
          <a:xfrm>
            <a:off x="5438458" y="0"/>
            <a:ext cx="4160520" cy="1809946"/>
          </a:xfrm>
          <a:prstGeom prst="rect">
            <a:avLst/>
          </a:prstGeom>
        </p:spPr>
        <p:txBody>
          <a:bodyPr vert="horz" lIns="177677" tIns="88839" rIns="177677" bIns="88839" rtlCol="0"/>
          <a:lstStyle>
            <a:lvl1pPr algn="r">
              <a:defRPr sz="2300" b="0" i="0">
                <a:latin typeface="Bogle Regular" charset="0"/>
              </a:defRPr>
            </a:lvl1pPr>
          </a:lstStyle>
          <a:p>
            <a:fld id="{F7C8631A-98B6-4D19-B7DF-02C81375AD2C}" type="datetimeFigureOut">
              <a:rPr lang="en-US" smtClean="0"/>
              <a:pPr/>
              <a:t>2/4/2025</a:t>
            </a:fld>
            <a:endParaRPr lang="en-US"/>
          </a:p>
        </p:txBody>
      </p:sp>
      <p:sp>
        <p:nvSpPr>
          <p:cNvPr id="4" name="Slide Image Placeholder 3"/>
          <p:cNvSpPr>
            <a:spLocks noGrp="1" noRot="1" noChangeAspect="1"/>
          </p:cNvSpPr>
          <p:nvPr>
            <p:ph type="sldImg" idx="2"/>
          </p:nvPr>
        </p:nvSpPr>
        <p:spPr>
          <a:xfrm>
            <a:off x="-7261225" y="2714625"/>
            <a:ext cx="24123650" cy="13574713"/>
          </a:xfrm>
          <a:prstGeom prst="rect">
            <a:avLst/>
          </a:prstGeom>
          <a:noFill/>
          <a:ln w="12700">
            <a:solidFill>
              <a:prstClr val="black"/>
            </a:solidFill>
          </a:ln>
        </p:spPr>
        <p:txBody>
          <a:bodyPr vert="horz" lIns="177677" tIns="88839" rIns="177677" bIns="88839" rtlCol="0" anchor="ctr"/>
          <a:lstStyle/>
          <a:p>
            <a:endParaRPr lang="en-US"/>
          </a:p>
        </p:txBody>
      </p:sp>
      <p:sp>
        <p:nvSpPr>
          <p:cNvPr id="5" name="Notes Placeholder 4"/>
          <p:cNvSpPr>
            <a:spLocks noGrp="1"/>
          </p:cNvSpPr>
          <p:nvPr>
            <p:ph type="body" sz="quarter" idx="3"/>
          </p:nvPr>
        </p:nvSpPr>
        <p:spPr>
          <a:xfrm>
            <a:off x="960120" y="17194490"/>
            <a:ext cx="7680960" cy="16289518"/>
          </a:xfrm>
          <a:prstGeom prst="rect">
            <a:avLst/>
          </a:prstGeom>
        </p:spPr>
        <p:txBody>
          <a:bodyPr vert="horz" lIns="177677" tIns="88839" rIns="177677" bIns="8883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34382699"/>
            <a:ext cx="4160520" cy="1809946"/>
          </a:xfrm>
          <a:prstGeom prst="rect">
            <a:avLst/>
          </a:prstGeom>
        </p:spPr>
        <p:txBody>
          <a:bodyPr vert="horz" lIns="177677" tIns="88839" rIns="177677" bIns="88839" rtlCol="0" anchor="b"/>
          <a:lstStyle>
            <a:lvl1pPr algn="l">
              <a:defRPr sz="2300" b="0" i="0">
                <a:latin typeface="Bogle Regular" charset="0"/>
              </a:defRPr>
            </a:lvl1pPr>
          </a:lstStyle>
          <a:p>
            <a:endParaRPr lang="en-US"/>
          </a:p>
        </p:txBody>
      </p:sp>
      <p:sp>
        <p:nvSpPr>
          <p:cNvPr id="7" name="Slide Number Placeholder 6"/>
          <p:cNvSpPr>
            <a:spLocks noGrp="1"/>
          </p:cNvSpPr>
          <p:nvPr>
            <p:ph type="sldNum" sz="quarter" idx="5"/>
          </p:nvPr>
        </p:nvSpPr>
        <p:spPr>
          <a:xfrm>
            <a:off x="5438458" y="34382699"/>
            <a:ext cx="4160520" cy="1809946"/>
          </a:xfrm>
          <a:prstGeom prst="rect">
            <a:avLst/>
          </a:prstGeom>
        </p:spPr>
        <p:txBody>
          <a:bodyPr vert="horz" lIns="177677" tIns="88839" rIns="177677" bIns="88839" rtlCol="0" anchor="b"/>
          <a:lstStyle>
            <a:lvl1pPr algn="r">
              <a:defRPr sz="2300" b="0" i="0">
                <a:latin typeface="Bogle Regular" charset="0"/>
              </a:defRPr>
            </a:lvl1pPr>
          </a:lstStyle>
          <a:p>
            <a:fld id="{04AE4BF9-374B-455F-BC55-D77ADD19000B}" type="slidenum">
              <a:rPr lang="en-US" smtClean="0"/>
              <a:pPr/>
              <a:t>‹#›</a:t>
            </a:fld>
            <a:endParaRPr lang="en-US"/>
          </a:p>
        </p:txBody>
      </p:sp>
    </p:spTree>
    <p:extLst>
      <p:ext uri="{BB962C8B-B14F-4D97-AF65-F5344CB8AC3E}">
        <p14:creationId xmlns:p14="http://schemas.microsoft.com/office/powerpoint/2010/main" val="3716813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Bogle Regular" charset="0"/>
        <a:ea typeface="+mn-ea"/>
        <a:cs typeface="+mn-cs"/>
      </a:defRPr>
    </a:lvl1pPr>
    <a:lvl2pPr marL="457200" algn="l" defTabSz="914400" rtl="0" eaLnBrk="1" latinLnBrk="0" hangingPunct="1">
      <a:defRPr sz="1200" b="0" i="0" kern="1200">
        <a:solidFill>
          <a:schemeClr val="tx1"/>
        </a:solidFill>
        <a:latin typeface="Bogle Regular" charset="0"/>
        <a:ea typeface="+mn-ea"/>
        <a:cs typeface="+mn-cs"/>
      </a:defRPr>
    </a:lvl2pPr>
    <a:lvl3pPr marL="914400" algn="l" defTabSz="914400" rtl="0" eaLnBrk="1" latinLnBrk="0" hangingPunct="1">
      <a:defRPr sz="1200" b="0" i="0" kern="1200">
        <a:solidFill>
          <a:schemeClr val="tx1"/>
        </a:solidFill>
        <a:latin typeface="Bogle Regular" charset="0"/>
        <a:ea typeface="+mn-ea"/>
        <a:cs typeface="+mn-cs"/>
      </a:defRPr>
    </a:lvl3pPr>
    <a:lvl4pPr marL="1371600" algn="l" defTabSz="914400" rtl="0" eaLnBrk="1" latinLnBrk="0" hangingPunct="1">
      <a:defRPr sz="1200" b="0" i="0" kern="1200">
        <a:solidFill>
          <a:schemeClr val="tx1"/>
        </a:solidFill>
        <a:latin typeface="Bogle Regular" charset="0"/>
        <a:ea typeface="+mn-ea"/>
        <a:cs typeface="+mn-cs"/>
      </a:defRPr>
    </a:lvl4pPr>
    <a:lvl5pPr marL="1828800" algn="l" defTabSz="914400" rtl="0" eaLnBrk="1" latinLnBrk="0" hangingPunct="1">
      <a:defRPr sz="1200" b="0" i="0" kern="1200">
        <a:solidFill>
          <a:schemeClr val="tx1"/>
        </a:solidFill>
        <a:latin typeface="Bogle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1554"/>
              </a:spcAft>
            </a:pPr>
            <a:r>
              <a:rPr lang="en-US" sz="2100" kern="100" dirty="0">
                <a:latin typeface="Bogle" panose="020B0503020203060203" pitchFamily="34" charset="0"/>
                <a:ea typeface="Aptos" panose="020B0004020202020204" pitchFamily="34" charset="0"/>
                <a:cs typeface="Arial" panose="020B0604020202020204" pitchFamily="34" charset="0"/>
              </a:rPr>
              <a:t>The intended use of this deck is for leaders to share information about Walmart’s benefits and well-being programs with associates. There are speaker notes throughout the deck to help guide your discussions. </a:t>
            </a:r>
            <a:endParaRPr lang="en-US" sz="2100" kern="100" dirty="0">
              <a:latin typeface="Aptos" panose="020B0004020202020204" pitchFamily="34" charset="0"/>
              <a:ea typeface="Aptos" panose="020B0004020202020204" pitchFamily="34" charset="0"/>
              <a:cs typeface="Arial" panose="020B0604020202020204" pitchFamily="34" charset="0"/>
            </a:endParaRPr>
          </a:p>
          <a:p>
            <a:pPr marL="666289" indent="-666289">
              <a:lnSpc>
                <a:spcPct val="107000"/>
              </a:lnSpc>
              <a:spcAft>
                <a:spcPts val="1554"/>
              </a:spcAft>
              <a:buFont typeface="Symbol" panose="05050102010706020507" pitchFamily="18" charset="2"/>
              <a:buChar char=""/>
            </a:pPr>
            <a:r>
              <a:rPr lang="en-US" sz="2100" kern="100" dirty="0">
                <a:latin typeface="Bogle" panose="020B0503020203060203" pitchFamily="34" charset="0"/>
                <a:ea typeface="Aptos" panose="020B0004020202020204" pitchFamily="34" charset="0"/>
                <a:cs typeface="Arial" panose="020B0604020202020204" pitchFamily="34" charset="0"/>
              </a:rPr>
              <a:t>NOTE: This deck applies to Walmart’s self-funded medical plans, i.e., Walmart’s Premier, Saver, Contribution, and Local Plans.</a:t>
            </a:r>
            <a:endParaRPr lang="en-US" sz="2100" kern="100" dirty="0">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1554"/>
              </a:spcAft>
            </a:pPr>
            <a:r>
              <a:rPr lang="en-US" sz="2100" b="1" kern="100" dirty="0">
                <a:latin typeface="Bogle" panose="020B0503020203060203" pitchFamily="34" charset="0"/>
                <a:ea typeface="Aptos" panose="020B0004020202020204" pitchFamily="34" charset="0"/>
                <a:cs typeface="Arial" panose="020B0604020202020204" pitchFamily="34" charset="0"/>
              </a:rPr>
              <a:t>General guidance: </a:t>
            </a:r>
            <a:endParaRPr lang="en-US" sz="2100" kern="100" dirty="0">
              <a:latin typeface="Aptos" panose="020B0004020202020204" pitchFamily="34" charset="0"/>
              <a:ea typeface="Aptos" panose="020B0004020202020204" pitchFamily="34" charset="0"/>
              <a:cs typeface="Arial" panose="020B0604020202020204" pitchFamily="34" charset="0"/>
            </a:endParaRPr>
          </a:p>
          <a:p>
            <a:pPr marL="666289" indent="-666289">
              <a:lnSpc>
                <a:spcPct val="107000"/>
              </a:lnSpc>
              <a:spcAft>
                <a:spcPts val="1554"/>
              </a:spcAft>
              <a:buFont typeface="Arial" panose="020B0604020202020204" pitchFamily="34" charset="0"/>
              <a:buChar char="•"/>
              <a:tabLst>
                <a:tab pos="888385" algn="l"/>
              </a:tabLst>
            </a:pPr>
            <a:r>
              <a:rPr lang="en-US" sz="2100" b="1" kern="100" dirty="0">
                <a:latin typeface="Bogle" panose="020B0503020203060203" pitchFamily="34" charset="0"/>
                <a:ea typeface="Aptos" panose="020B0004020202020204" pitchFamily="34" charset="0"/>
                <a:cs typeface="Times New Roman" panose="02020603050405020304" pitchFamily="18" charset="0"/>
              </a:rPr>
              <a:t>DO</a:t>
            </a:r>
            <a:r>
              <a:rPr lang="en-US" sz="2100" kern="100" dirty="0">
                <a:latin typeface="Bogle" panose="020B0503020203060203" pitchFamily="34" charset="0"/>
                <a:ea typeface="Aptos" panose="020B0004020202020204" pitchFamily="34" charset="0"/>
                <a:cs typeface="Times New Roman" panose="02020603050405020304" pitchFamily="18" charset="0"/>
              </a:rPr>
              <a:t> share that Walmart cares about the total well-being – mind, body, and wallet – of our associates. That’s why Walmart offers associates access to benefits and well-being programs for all aspects of life. </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a:p>
            <a:pPr marL="1443626" lvl="1" indent="-555241">
              <a:lnSpc>
                <a:spcPct val="107000"/>
              </a:lnSpc>
              <a:spcAft>
                <a:spcPts val="1554"/>
              </a:spcAft>
              <a:buFont typeface="Arial" panose="020B0604020202020204" pitchFamily="34" charset="0"/>
              <a:buChar char="•"/>
              <a:tabLst>
                <a:tab pos="1776771" algn="l"/>
              </a:tabLst>
            </a:pPr>
            <a:r>
              <a:rPr lang="en-US" sz="2100" b="1" kern="100" dirty="0">
                <a:latin typeface="Bogle" panose="020B0503020203060203" pitchFamily="34" charset="0"/>
                <a:ea typeface="Aptos" panose="020B0004020202020204" pitchFamily="34" charset="0"/>
                <a:cs typeface="Times New Roman" panose="02020603050405020304" pitchFamily="18" charset="0"/>
              </a:rPr>
              <a:t>DON’T</a:t>
            </a:r>
            <a:r>
              <a:rPr lang="en-US" sz="2100" kern="100" dirty="0">
                <a:latin typeface="Bogle" panose="020B0503020203060203" pitchFamily="34" charset="0"/>
                <a:ea typeface="Aptos" panose="020B0004020202020204" pitchFamily="34" charset="0"/>
                <a:cs typeface="Times New Roman" panose="02020603050405020304" pitchFamily="18" charset="0"/>
              </a:rPr>
              <a:t> share recommendations or pressure associates to enroll in programs. </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a:p>
            <a:pPr marL="666289" indent="-666289">
              <a:lnSpc>
                <a:spcPct val="107000"/>
              </a:lnSpc>
              <a:spcAft>
                <a:spcPts val="1554"/>
              </a:spcAft>
              <a:buFont typeface="Arial" panose="020B0604020202020204" pitchFamily="34" charset="0"/>
              <a:buChar char="•"/>
              <a:tabLst>
                <a:tab pos="888385" algn="l"/>
              </a:tabLst>
            </a:pPr>
            <a:r>
              <a:rPr lang="en-US" sz="2100" b="1" kern="100" dirty="0">
                <a:latin typeface="Bogle" panose="020B0503020203060203" pitchFamily="34" charset="0"/>
                <a:ea typeface="Aptos" panose="020B0004020202020204" pitchFamily="34" charset="0"/>
                <a:cs typeface="Times New Roman" panose="02020603050405020304" pitchFamily="18" charset="0"/>
              </a:rPr>
              <a:t>DO</a:t>
            </a:r>
            <a:r>
              <a:rPr lang="en-US" sz="2100" kern="100" dirty="0">
                <a:latin typeface="Bogle" panose="020B0503020203060203" pitchFamily="34" charset="0"/>
                <a:ea typeface="Aptos" panose="020B0004020202020204" pitchFamily="34" charset="0"/>
                <a:cs typeface="Times New Roman" panose="02020603050405020304" pitchFamily="18" charset="0"/>
              </a:rPr>
              <a:t> share how Walmart’s investments in benefits and well-being programs are an important part of the total value of working at Walmart. </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a:p>
            <a:pPr marL="1443626" lvl="1" indent="-555241">
              <a:lnSpc>
                <a:spcPct val="107000"/>
              </a:lnSpc>
              <a:spcAft>
                <a:spcPts val="1554"/>
              </a:spcAft>
              <a:buFont typeface="Arial" panose="020B0604020202020204" pitchFamily="34" charset="0"/>
              <a:buChar char="•"/>
              <a:tabLst>
                <a:tab pos="1776771" algn="l"/>
              </a:tabLst>
            </a:pPr>
            <a:r>
              <a:rPr lang="en-US" sz="2100" b="1" kern="100" dirty="0">
                <a:latin typeface="Bogle" panose="020B0503020203060203" pitchFamily="34" charset="0"/>
                <a:ea typeface="Aptos" panose="020B0004020202020204" pitchFamily="34" charset="0"/>
                <a:cs typeface="Times New Roman" panose="02020603050405020304" pitchFamily="18" charset="0"/>
              </a:rPr>
              <a:t>DON’T </a:t>
            </a:r>
            <a:r>
              <a:rPr lang="en-US" sz="2100" kern="100" dirty="0">
                <a:latin typeface="Bogle" panose="020B0503020203060203" pitchFamily="34" charset="0"/>
                <a:ea typeface="Aptos" panose="020B0004020202020204" pitchFamily="34" charset="0"/>
                <a:cs typeface="Times New Roman" panose="02020603050405020304" pitchFamily="18" charset="0"/>
              </a:rPr>
              <a:t>speak to specific costs (other than those noted on the approved slides). </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a:p>
            <a:pPr marL="666289" indent="-666289">
              <a:lnSpc>
                <a:spcPct val="107000"/>
              </a:lnSpc>
              <a:spcAft>
                <a:spcPts val="1554"/>
              </a:spcAft>
              <a:buFont typeface="Arial" panose="020B0604020202020204" pitchFamily="34" charset="0"/>
              <a:buChar char="•"/>
              <a:tabLst>
                <a:tab pos="888385" algn="l"/>
              </a:tabLst>
            </a:pPr>
            <a:r>
              <a:rPr lang="en-US" sz="2100" b="1" kern="100" dirty="0">
                <a:latin typeface="Bogle" panose="020B0503020203060203" pitchFamily="34" charset="0"/>
                <a:ea typeface="Aptos" panose="020B0004020202020204" pitchFamily="34" charset="0"/>
                <a:cs typeface="Times New Roman" panose="02020603050405020304" pitchFamily="18" charset="0"/>
              </a:rPr>
              <a:t>DO</a:t>
            </a:r>
            <a:r>
              <a:rPr lang="en-US" sz="2100" kern="100" dirty="0">
                <a:latin typeface="Bogle" panose="020B0503020203060203" pitchFamily="34" charset="0"/>
                <a:ea typeface="Aptos" panose="020B0004020202020204" pitchFamily="34" charset="0"/>
                <a:cs typeface="Times New Roman" panose="02020603050405020304" pitchFamily="18" charset="0"/>
              </a:rPr>
              <a:t> share where associates can go to learn all the details about the benefits and programs, including eligibility information (refer to Slide 11 for all resources). </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a:p>
            <a:pPr marL="1443626" lvl="1" indent="-555241">
              <a:lnSpc>
                <a:spcPct val="107000"/>
              </a:lnSpc>
              <a:spcAft>
                <a:spcPts val="1554"/>
              </a:spcAft>
              <a:buFont typeface="Arial" panose="020B0604020202020204" pitchFamily="34" charset="0"/>
              <a:buChar char="•"/>
              <a:tabLst>
                <a:tab pos="1776771" algn="l"/>
              </a:tabLst>
            </a:pPr>
            <a:r>
              <a:rPr lang="en-US" sz="2100" b="1" kern="100" dirty="0">
                <a:latin typeface="Bogle" panose="020B0503020203060203" pitchFamily="34" charset="0"/>
                <a:ea typeface="Aptos" panose="020B0004020202020204" pitchFamily="34" charset="0"/>
                <a:cs typeface="Times New Roman" panose="02020603050405020304" pitchFamily="18" charset="0"/>
              </a:rPr>
              <a:t>DON’T</a:t>
            </a:r>
            <a:r>
              <a:rPr lang="en-US" sz="2100" kern="100" dirty="0">
                <a:latin typeface="Bogle" panose="020B0503020203060203" pitchFamily="34" charset="0"/>
                <a:ea typeface="Aptos" panose="020B0004020202020204" pitchFamily="34" charset="0"/>
                <a:cs typeface="Times New Roman" panose="02020603050405020304" pitchFamily="18" charset="0"/>
              </a:rPr>
              <a:t> speak to a specific associate about their eligibility, enrollment, or effective dates for benefits that have eligibility criteria such as job classification or time employed (e.g., medical, dental, vision, life, disability, adoption, surrogacy).  </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a:p>
            <a:pPr marL="666289" indent="-666289">
              <a:lnSpc>
                <a:spcPct val="107000"/>
              </a:lnSpc>
              <a:spcAft>
                <a:spcPts val="1554"/>
              </a:spcAft>
              <a:buFont typeface="Arial" panose="020B0604020202020204" pitchFamily="34" charset="0"/>
              <a:buChar char="•"/>
              <a:tabLst>
                <a:tab pos="888385" algn="l"/>
              </a:tabLst>
            </a:pPr>
            <a:r>
              <a:rPr lang="en-US" sz="2100" kern="100" dirty="0">
                <a:latin typeface="Bogle" panose="020B0503020203060203" pitchFamily="34" charset="0"/>
                <a:ea typeface="Aptos" panose="020B0004020202020204" pitchFamily="34" charset="0"/>
                <a:cs typeface="Times New Roman" panose="02020603050405020304" pitchFamily="18" charset="0"/>
              </a:rPr>
              <a:t>If you’re comfortable,</a:t>
            </a:r>
            <a:r>
              <a:rPr lang="en-US" sz="2100" b="1" kern="100" dirty="0">
                <a:latin typeface="Bogle" panose="020B0503020203060203" pitchFamily="34" charset="0"/>
                <a:ea typeface="Aptos" panose="020B0004020202020204" pitchFamily="34" charset="0"/>
                <a:cs typeface="Times New Roman" panose="02020603050405020304" pitchFamily="18" charset="0"/>
              </a:rPr>
              <a:t> DO</a:t>
            </a:r>
            <a:r>
              <a:rPr lang="en-US" sz="2100" kern="100" dirty="0">
                <a:latin typeface="Bogle" panose="020B0503020203060203" pitchFamily="34" charset="0"/>
                <a:ea typeface="Aptos" panose="020B0004020202020204" pitchFamily="34" charset="0"/>
                <a:cs typeface="Times New Roman" panose="02020603050405020304" pitchFamily="18" charset="0"/>
              </a:rPr>
              <a:t> share personal experiences with our benefits and programs that will illustrate how associates can take advantage of the support. </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a:p>
            <a:pPr marL="1443626" lvl="1" indent="-555241">
              <a:lnSpc>
                <a:spcPct val="107000"/>
              </a:lnSpc>
              <a:spcAft>
                <a:spcPts val="1554"/>
              </a:spcAft>
              <a:buFont typeface="Arial" panose="020B0604020202020204" pitchFamily="34" charset="0"/>
              <a:buChar char="•"/>
              <a:tabLst>
                <a:tab pos="1776771" algn="l"/>
              </a:tabLst>
            </a:pPr>
            <a:r>
              <a:rPr lang="en-US" sz="2100" b="1" kern="100" dirty="0">
                <a:latin typeface="Bogle" panose="020B0503020203060203" pitchFamily="34" charset="0"/>
                <a:ea typeface="Aptos" panose="020B0004020202020204" pitchFamily="34" charset="0"/>
                <a:cs typeface="Times New Roman" panose="02020603050405020304" pitchFamily="18" charset="0"/>
              </a:rPr>
              <a:t>DON’T</a:t>
            </a:r>
            <a:r>
              <a:rPr lang="en-US" sz="2100" kern="100" dirty="0">
                <a:latin typeface="Bogle" panose="020B0503020203060203" pitchFamily="34" charset="0"/>
                <a:ea typeface="Aptos" panose="020B0004020202020204" pitchFamily="34" charset="0"/>
                <a:cs typeface="Times New Roman" panose="02020603050405020304" pitchFamily="18" charset="0"/>
              </a:rPr>
              <a:t> share stories on behalf of other associates that are not publicly available. If you would like to highlight a relevant, publicly available associate story, please reference Walmart World.  </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4AE4BF9-374B-455F-BC55-D77ADD19000B}" type="slidenum">
              <a:rPr lang="en-US" smtClean="0"/>
              <a:pPr/>
              <a:t>1</a:t>
            </a:fld>
            <a:endParaRPr lang="en-US"/>
          </a:p>
        </p:txBody>
      </p:sp>
    </p:spTree>
    <p:extLst>
      <p:ext uri="{BB962C8B-B14F-4D97-AF65-F5344CB8AC3E}">
        <p14:creationId xmlns:p14="http://schemas.microsoft.com/office/powerpoint/2010/main" val="3798531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4BD49-8098-212C-123E-AC56CD397C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7E79E-06C1-5234-0B30-E5B97E7921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AA255C-342E-604E-158E-DA1E05772707}"/>
              </a:ext>
            </a:extLst>
          </p:cNvPr>
          <p:cNvSpPr>
            <a:spLocks noGrp="1"/>
          </p:cNvSpPr>
          <p:nvPr>
            <p:ph type="body" idx="1"/>
          </p:nvPr>
        </p:nvSpPr>
        <p:spPr/>
        <p:txBody>
          <a:bodyPr/>
          <a:lstStyle/>
          <a:p>
            <a:pPr>
              <a:lnSpc>
                <a:spcPct val="107000"/>
              </a:lnSpc>
              <a:spcAft>
                <a:spcPts val="1554"/>
              </a:spcAft>
            </a:pPr>
            <a:r>
              <a:rPr lang="en-US" sz="3500" kern="100" dirty="0">
                <a:latin typeface="Bogle" panose="020B0503020203060203" pitchFamily="34" charset="0"/>
                <a:ea typeface="Aptos" panose="020B0004020202020204" pitchFamily="34" charset="0"/>
                <a:cs typeface="Arial" panose="020B0604020202020204" pitchFamily="34" charset="0"/>
              </a:rPr>
              <a:t>Here are a few things to know about the programs on this slide:</a:t>
            </a:r>
            <a:endParaRPr lang="en-US" sz="3500" kern="100" dirty="0">
              <a:latin typeface="Aptos" panose="020B0004020202020204" pitchFamily="34" charset="0"/>
              <a:ea typeface="Aptos" panose="020B0004020202020204" pitchFamily="34" charset="0"/>
              <a:cs typeface="Arial" panose="020B0604020202020204" pitchFamily="34" charset="0"/>
            </a:endParaRPr>
          </a:p>
          <a:p>
            <a:pPr marL="666289" indent="-666289">
              <a:lnSpc>
                <a:spcPct val="107000"/>
              </a:lnSpc>
              <a:spcAft>
                <a:spcPts val="1554"/>
              </a:spcAft>
              <a:buFont typeface="Arial" panose="020B0604020202020204" pitchFamily="34" charset="0"/>
              <a:buChar char="•"/>
              <a:tabLst>
                <a:tab pos="888385" algn="l"/>
              </a:tabLst>
            </a:pPr>
            <a:r>
              <a:rPr lang="en-US" sz="3500" b="1" kern="100" dirty="0">
                <a:latin typeface="Bogle" panose="020B0503020203060203" pitchFamily="34" charset="0"/>
                <a:ea typeface="Aptos" panose="020B0004020202020204" pitchFamily="34" charset="0"/>
                <a:cs typeface="Times New Roman" panose="02020603050405020304" pitchFamily="18" charset="0"/>
              </a:rPr>
              <a:t>Get exclusive savings </a:t>
            </a:r>
            <a:r>
              <a:rPr lang="en-US" sz="3500" kern="100" dirty="0">
                <a:latin typeface="Bogle" panose="020B0503020203060203" pitchFamily="34" charset="0"/>
                <a:ea typeface="Aptos" panose="020B0004020202020204" pitchFamily="34" charset="0"/>
                <a:cs typeface="Times New Roman" panose="02020603050405020304" pitchFamily="18" charset="0"/>
              </a:rPr>
              <a:t>– As an associate, you get access to exclusive savings with the Associate Discount Card, free Walmart+ membership, and/or a Sam’s Club membership.  You save when you shop at Walmart.</a:t>
            </a:r>
            <a:endParaRPr lang="en-US" sz="3500" kern="100" dirty="0">
              <a:latin typeface="Aptos" panose="020B0004020202020204" pitchFamily="34" charset="0"/>
              <a:ea typeface="Aptos" panose="020B0004020202020204" pitchFamily="34" charset="0"/>
              <a:cs typeface="Times New Roman" panose="02020603050405020304" pitchFamily="18" charset="0"/>
            </a:endParaRPr>
          </a:p>
          <a:p>
            <a:pPr marL="666289" indent="-666289">
              <a:lnSpc>
                <a:spcPct val="107000"/>
              </a:lnSpc>
              <a:spcAft>
                <a:spcPts val="1554"/>
              </a:spcAft>
              <a:buFont typeface="Arial" panose="020B0604020202020204" pitchFamily="34" charset="0"/>
              <a:buChar char="•"/>
              <a:tabLst>
                <a:tab pos="888385" algn="l"/>
              </a:tabLst>
            </a:pPr>
            <a:r>
              <a:rPr lang="en-US" sz="3500" b="1" kern="100" dirty="0">
                <a:latin typeface="Bogle" panose="020B0503020203060203" pitchFamily="34" charset="0"/>
                <a:ea typeface="Aptos" panose="020B0004020202020204" pitchFamily="34" charset="0"/>
                <a:cs typeface="Times New Roman" panose="02020603050405020304" pitchFamily="18" charset="0"/>
              </a:rPr>
              <a:t>Further your education </a:t>
            </a:r>
            <a:r>
              <a:rPr lang="en-US" sz="3500" kern="100" dirty="0">
                <a:latin typeface="Bogle" panose="020B0503020203060203" pitchFamily="34" charset="0"/>
                <a:ea typeface="Aptos" panose="020B0004020202020204" pitchFamily="34" charset="0"/>
                <a:cs typeface="Times New Roman" panose="02020603050405020304" pitchFamily="18" charset="0"/>
              </a:rPr>
              <a:t>– Walmart helps you reach your educational goals. Live Better U offers financial support for tuition and books when you seek certificates, a diploma, or a college degree.</a:t>
            </a:r>
            <a:endParaRPr lang="en-US" sz="3500" kern="100" dirty="0">
              <a:latin typeface="Aptos" panose="020B0004020202020204" pitchFamily="34" charset="0"/>
              <a:ea typeface="Aptos" panose="020B0004020202020204" pitchFamily="34" charset="0"/>
              <a:cs typeface="Times New Roman" panose="02020603050405020304" pitchFamily="18" charset="0"/>
            </a:endParaRPr>
          </a:p>
          <a:p>
            <a:pPr marL="666289" indent="-666289">
              <a:lnSpc>
                <a:spcPct val="107000"/>
              </a:lnSpc>
              <a:spcAft>
                <a:spcPts val="1554"/>
              </a:spcAft>
              <a:buFont typeface="Arial" panose="020B0604020202020204" pitchFamily="34" charset="0"/>
              <a:buChar char="•"/>
              <a:tabLst>
                <a:tab pos="888385" algn="l"/>
              </a:tabLst>
            </a:pPr>
            <a:r>
              <a:rPr lang="en-US" sz="3500" b="1" kern="100" dirty="0">
                <a:latin typeface="Bogle" panose="020B0503020203060203" pitchFamily="34" charset="0"/>
                <a:ea typeface="Aptos" panose="020B0004020202020204" pitchFamily="34" charset="0"/>
                <a:cs typeface="Times New Roman" panose="02020603050405020304" pitchFamily="18" charset="0"/>
              </a:rPr>
              <a:t>Prepare for the unexpected </a:t>
            </a:r>
            <a:r>
              <a:rPr lang="en-US" sz="3500" kern="100" dirty="0">
                <a:latin typeface="Bogle" panose="020B0503020203060203" pitchFamily="34" charset="0"/>
                <a:ea typeface="Aptos" panose="020B0004020202020204" pitchFamily="34" charset="0"/>
                <a:cs typeface="Times New Roman" panose="02020603050405020304" pitchFamily="18" charset="0"/>
              </a:rPr>
              <a:t>– If eligible, you can enroll in life, AD&amp;D, accident and critical illness insurance. All of these benefits provide financial support if you experience a covered incident. See your eligibility and costs in your personalized Benefits Guide at One.Walmart.com/</a:t>
            </a:r>
            <a:r>
              <a:rPr lang="en-US" sz="3500" kern="100" dirty="0" err="1">
                <a:latin typeface="Bogle" panose="020B0503020203060203" pitchFamily="34" charset="0"/>
                <a:ea typeface="Aptos" panose="020B0004020202020204" pitchFamily="34" charset="0"/>
                <a:cs typeface="Times New Roman" panose="02020603050405020304" pitchFamily="18" charset="0"/>
              </a:rPr>
              <a:t>BenefitsGuide</a:t>
            </a:r>
            <a:r>
              <a:rPr lang="en-US" sz="3500" kern="100" dirty="0">
                <a:latin typeface="Bogle" panose="020B0503020203060203" pitchFamily="34" charset="0"/>
                <a:ea typeface="Aptos" panose="020B0004020202020204" pitchFamily="34" charset="0"/>
                <a:cs typeface="Times New Roman" panose="02020603050405020304" pitchFamily="18" charset="0"/>
              </a:rPr>
              <a:t>.</a:t>
            </a:r>
            <a:endParaRPr lang="en-US" sz="3500" kern="100" dirty="0">
              <a:latin typeface="Aptos" panose="020B0004020202020204" pitchFamily="34" charset="0"/>
              <a:ea typeface="Aptos" panose="020B0004020202020204" pitchFamily="34" charset="0"/>
              <a:cs typeface="Times New Roman" panose="02020603050405020304" pitchFamily="18" charset="0"/>
            </a:endParaRPr>
          </a:p>
          <a:p>
            <a:pPr marL="666289" indent="-666289">
              <a:lnSpc>
                <a:spcPct val="107000"/>
              </a:lnSpc>
              <a:spcAft>
                <a:spcPts val="1554"/>
              </a:spcAft>
              <a:buFont typeface="Arial" panose="020B0604020202020204" pitchFamily="34" charset="0"/>
              <a:buChar char="•"/>
              <a:tabLst>
                <a:tab pos="888385" algn="l"/>
              </a:tabLst>
            </a:pPr>
            <a:r>
              <a:rPr lang="en-US" sz="3500" b="1" kern="100" dirty="0">
                <a:latin typeface="Bogle" panose="020B0503020203060203" pitchFamily="34" charset="0"/>
                <a:ea typeface="Aptos" panose="020B0004020202020204" pitchFamily="34" charset="0"/>
                <a:cs typeface="Times New Roman" panose="02020603050405020304" pitchFamily="18" charset="0"/>
              </a:rPr>
              <a:t>Protect your income </a:t>
            </a:r>
            <a:r>
              <a:rPr lang="en-US" sz="3500" kern="100" dirty="0">
                <a:latin typeface="Bogle" panose="020B0503020203060203" pitchFamily="34" charset="0"/>
                <a:ea typeface="Aptos" panose="020B0004020202020204" pitchFamily="34" charset="0"/>
                <a:cs typeface="Times New Roman" panose="02020603050405020304" pitchFamily="18" charset="0"/>
              </a:rPr>
              <a:t>– For eligible associates, short- and long-term disability coverage helps replace part of your income if you cannot work due to injury or illness. Find out more in your personalized Benefits Guide at One.Walmart.com/</a:t>
            </a:r>
            <a:r>
              <a:rPr lang="en-US" sz="3500" kern="100" dirty="0" err="1">
                <a:latin typeface="Bogle" panose="020B0503020203060203" pitchFamily="34" charset="0"/>
                <a:ea typeface="Aptos" panose="020B0004020202020204" pitchFamily="34" charset="0"/>
                <a:cs typeface="Times New Roman" panose="02020603050405020304" pitchFamily="18" charset="0"/>
              </a:rPr>
              <a:t>BenefitsGuide</a:t>
            </a:r>
            <a:r>
              <a:rPr lang="en-US" sz="3500" kern="100" dirty="0">
                <a:latin typeface="Bogle" panose="020B0503020203060203" pitchFamily="34" charset="0"/>
                <a:ea typeface="Aptos" panose="020B0004020202020204" pitchFamily="34" charset="0"/>
                <a:cs typeface="Times New Roman" panose="02020603050405020304" pitchFamily="18" charset="0"/>
              </a:rPr>
              <a:t>.</a:t>
            </a:r>
            <a:endParaRPr lang="en-US" sz="3500" kern="100" dirty="0">
              <a:latin typeface="Aptos" panose="020B0004020202020204" pitchFamily="34" charset="0"/>
              <a:ea typeface="Aptos" panose="020B0004020202020204" pitchFamily="34" charset="0"/>
              <a:cs typeface="Times New Roman" panose="02020603050405020304" pitchFamily="18" charset="0"/>
            </a:endParaRPr>
          </a:p>
          <a:p>
            <a:pPr marL="666289" indent="-666289">
              <a:lnSpc>
                <a:spcPct val="107000"/>
              </a:lnSpc>
              <a:spcAft>
                <a:spcPts val="1554"/>
              </a:spcAft>
              <a:buFont typeface="Arial" panose="020B0604020202020204" pitchFamily="34" charset="0"/>
              <a:buChar char="•"/>
              <a:tabLst>
                <a:tab pos="888385" algn="l"/>
              </a:tabLst>
            </a:pPr>
            <a:r>
              <a:rPr lang="en-US" sz="3500" b="1" kern="100" dirty="0">
                <a:latin typeface="Bogle" panose="020B0503020203060203" pitchFamily="34" charset="0"/>
                <a:ea typeface="Aptos" panose="020B0004020202020204" pitchFamily="34" charset="0"/>
                <a:cs typeface="Times New Roman" panose="02020603050405020304" pitchFamily="18" charset="0"/>
              </a:rPr>
              <a:t>Save for current and future healthcare expenses </a:t>
            </a:r>
            <a:r>
              <a:rPr lang="en-US" sz="3500" kern="100" dirty="0">
                <a:latin typeface="Bogle" panose="020B0503020203060203" pitchFamily="34" charset="0"/>
                <a:ea typeface="Aptos" panose="020B0004020202020204" pitchFamily="34" charset="0"/>
                <a:cs typeface="Times New Roman" panose="02020603050405020304" pitchFamily="18" charset="0"/>
              </a:rPr>
              <a:t>– If you enroll in the Saver medical plan option, you can use a Health Savings Account to help you save for health care expenses now or into the future. An HSA can help you pay for care and save on taxes. </a:t>
            </a:r>
            <a:endParaRPr lang="en-US" sz="35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FAC5C28-D6A7-94AD-B230-28ED1F5321D7}"/>
              </a:ext>
            </a:extLst>
          </p:cNvPr>
          <p:cNvSpPr>
            <a:spLocks noGrp="1"/>
          </p:cNvSpPr>
          <p:nvPr>
            <p:ph type="sldNum" sz="quarter" idx="5"/>
          </p:nvPr>
        </p:nvSpPr>
        <p:spPr/>
        <p:txBody>
          <a:bodyPr/>
          <a:lstStyle/>
          <a:p>
            <a:fld id="{04AE4BF9-374B-455F-BC55-D77ADD19000B}" type="slidenum">
              <a:rPr lang="en-US" smtClean="0"/>
              <a:pPr/>
              <a:t>10</a:t>
            </a:fld>
            <a:endParaRPr lang="en-US"/>
          </a:p>
        </p:txBody>
      </p:sp>
    </p:spTree>
    <p:extLst>
      <p:ext uri="{BB962C8B-B14F-4D97-AF65-F5344CB8AC3E}">
        <p14:creationId xmlns:p14="http://schemas.microsoft.com/office/powerpoint/2010/main" val="1505468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D1E6A-C9C4-07CD-BF2A-6BE988DCF3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2621EA-2591-9DA8-E144-3CCDDC418A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530DA5-75DF-949B-5888-AADD70F9EEC8}"/>
              </a:ext>
            </a:extLst>
          </p:cNvPr>
          <p:cNvSpPr>
            <a:spLocks noGrp="1"/>
          </p:cNvSpPr>
          <p:nvPr>
            <p:ph type="body" idx="1"/>
          </p:nvPr>
        </p:nvSpPr>
        <p:spPr/>
        <p:txBody>
          <a:bodyPr/>
          <a:lstStyle/>
          <a:p>
            <a:pPr>
              <a:lnSpc>
                <a:spcPct val="107000"/>
              </a:lnSpc>
              <a:spcAft>
                <a:spcPts val="1554"/>
              </a:spcAft>
            </a:pPr>
            <a:r>
              <a:rPr lang="en-US" sz="3500" kern="100" dirty="0">
                <a:latin typeface="Bogle" panose="020B0503020203060203" pitchFamily="34" charset="0"/>
                <a:ea typeface="Aptos" panose="020B0004020202020204" pitchFamily="34" charset="0"/>
                <a:cs typeface="Arial" panose="020B0604020202020204" pitchFamily="34" charset="0"/>
              </a:rPr>
              <a:t>You can find more details on all of these well-being programs through a variety of channels:</a:t>
            </a:r>
            <a:endParaRPr lang="en-US" sz="3500" kern="100" dirty="0">
              <a:latin typeface="Aptos" panose="020B0004020202020204" pitchFamily="34" charset="0"/>
              <a:ea typeface="Aptos" panose="020B0004020202020204" pitchFamily="34" charset="0"/>
              <a:cs typeface="Arial" panose="020B0604020202020204" pitchFamily="34" charset="0"/>
            </a:endParaRPr>
          </a:p>
          <a:p>
            <a:pPr marL="666289" indent="-666289">
              <a:lnSpc>
                <a:spcPct val="107000"/>
              </a:lnSpc>
              <a:spcAft>
                <a:spcPts val="1554"/>
              </a:spcAft>
              <a:buFont typeface="Arial" panose="020B0604020202020204" pitchFamily="34" charset="0"/>
              <a:buChar char="•"/>
              <a:tabLst>
                <a:tab pos="888385" algn="l"/>
              </a:tabLst>
            </a:pPr>
            <a:r>
              <a:rPr lang="en-US" sz="3500" b="1" kern="100" dirty="0">
                <a:latin typeface="Bogle" panose="020B0503020203060203" pitchFamily="34" charset="0"/>
                <a:ea typeface="Aptos" panose="020B0004020202020204" pitchFamily="34" charset="0"/>
                <a:cs typeface="Times New Roman" panose="02020603050405020304" pitchFamily="18" charset="0"/>
              </a:rPr>
              <a:t>Live Better Bulletin </a:t>
            </a:r>
            <a:r>
              <a:rPr lang="en-US" sz="3500" kern="100" dirty="0">
                <a:latin typeface="Bogle" panose="020B0503020203060203" pitchFamily="34" charset="0"/>
                <a:ea typeface="Aptos" panose="020B0004020202020204" pitchFamily="34" charset="0"/>
                <a:cs typeface="Times New Roman" panose="02020603050405020304" pitchFamily="18" charset="0"/>
              </a:rPr>
              <a:t>– Our quarterly newsletter focused on well-being topics and benefits reminders. You’ll receive the bulletin either in your home mailbox or via email if you’ve opted in to paperless communication.</a:t>
            </a:r>
            <a:endParaRPr lang="en-US" sz="3500" kern="100" dirty="0">
              <a:latin typeface="Aptos" panose="020B0004020202020204" pitchFamily="34" charset="0"/>
              <a:ea typeface="Aptos" panose="020B0004020202020204" pitchFamily="34" charset="0"/>
              <a:cs typeface="Times New Roman" panose="02020603050405020304" pitchFamily="18" charset="0"/>
            </a:endParaRPr>
          </a:p>
          <a:p>
            <a:pPr marL="666289" indent="-666289">
              <a:lnSpc>
                <a:spcPct val="107000"/>
              </a:lnSpc>
              <a:spcAft>
                <a:spcPts val="1554"/>
              </a:spcAft>
              <a:buFont typeface="Arial" panose="020B0604020202020204" pitchFamily="34" charset="0"/>
              <a:buChar char="•"/>
              <a:tabLst>
                <a:tab pos="888385" algn="l"/>
              </a:tabLst>
            </a:pPr>
            <a:r>
              <a:rPr lang="en-US" sz="3500" b="1" kern="100" dirty="0">
                <a:latin typeface="Bogle" panose="020B0503020203060203" pitchFamily="34" charset="0"/>
                <a:ea typeface="Aptos" panose="020B0004020202020204" pitchFamily="34" charset="0"/>
                <a:cs typeface="Times New Roman" panose="02020603050405020304" pitchFamily="18" charset="0"/>
              </a:rPr>
              <a:t>One.Walmart.com/Wellbeing </a:t>
            </a:r>
            <a:r>
              <a:rPr lang="en-US" sz="3500" kern="100" dirty="0">
                <a:latin typeface="Bogle" panose="020B0503020203060203" pitchFamily="34" charset="0"/>
                <a:ea typeface="Aptos" panose="020B0004020202020204" pitchFamily="34" charset="0"/>
                <a:cs typeface="Times New Roman" panose="02020603050405020304" pitchFamily="18" charset="0"/>
              </a:rPr>
              <a:t>– A dedicated page where most well-being details and contacts can be found. Start here to access any of the programs in this presentation.</a:t>
            </a:r>
            <a:endParaRPr lang="en-US" sz="3500" kern="100" dirty="0">
              <a:latin typeface="Aptos" panose="020B0004020202020204" pitchFamily="34" charset="0"/>
              <a:ea typeface="Aptos" panose="020B0004020202020204" pitchFamily="34" charset="0"/>
              <a:cs typeface="Times New Roman" panose="02020603050405020304" pitchFamily="18" charset="0"/>
            </a:endParaRPr>
          </a:p>
          <a:p>
            <a:pPr marL="666289" indent="-666289">
              <a:lnSpc>
                <a:spcPct val="107000"/>
              </a:lnSpc>
              <a:spcAft>
                <a:spcPts val="1554"/>
              </a:spcAft>
              <a:buFont typeface="Arial" panose="020B0604020202020204" pitchFamily="34" charset="0"/>
              <a:buChar char="•"/>
              <a:tabLst>
                <a:tab pos="888385" algn="l"/>
              </a:tabLst>
            </a:pPr>
            <a:r>
              <a:rPr lang="en-US" sz="3500" b="1" kern="100" dirty="0">
                <a:latin typeface="Bogle" panose="020B0503020203060203" pitchFamily="34" charset="0"/>
                <a:ea typeface="Aptos" panose="020B0004020202020204" pitchFamily="34" charset="0"/>
                <a:cs typeface="Times New Roman" panose="02020603050405020304" pitchFamily="18" charset="0"/>
              </a:rPr>
              <a:t>People Services </a:t>
            </a:r>
            <a:r>
              <a:rPr lang="en-US" sz="3500" kern="100" dirty="0">
                <a:latin typeface="Bogle" panose="020B0503020203060203" pitchFamily="34" charset="0"/>
                <a:ea typeface="Aptos" panose="020B0004020202020204" pitchFamily="34" charset="0"/>
                <a:cs typeface="Times New Roman" panose="02020603050405020304" pitchFamily="18" charset="0"/>
              </a:rPr>
              <a:t>– Chat with or call representatives to ask specific questions.</a:t>
            </a:r>
            <a:endParaRPr lang="en-US" sz="3500" kern="100" dirty="0">
              <a:latin typeface="Aptos" panose="020B0004020202020204" pitchFamily="34" charset="0"/>
              <a:ea typeface="Aptos" panose="020B0004020202020204" pitchFamily="34" charset="0"/>
              <a:cs typeface="Times New Roman" panose="02020603050405020304" pitchFamily="18" charset="0"/>
            </a:endParaRPr>
          </a:p>
          <a:p>
            <a:pPr marL="666289" indent="-666289">
              <a:lnSpc>
                <a:spcPct val="107000"/>
              </a:lnSpc>
              <a:spcAft>
                <a:spcPts val="1554"/>
              </a:spcAft>
              <a:buFont typeface="Arial" panose="020B0604020202020204" pitchFamily="34" charset="0"/>
              <a:buChar char="•"/>
              <a:tabLst>
                <a:tab pos="888385" algn="l"/>
              </a:tabLst>
            </a:pPr>
            <a:r>
              <a:rPr lang="en-US" sz="3500" b="1" kern="100" dirty="0">
                <a:latin typeface="Bogle" panose="020B0503020203060203" pitchFamily="34" charset="0"/>
                <a:ea typeface="Aptos" panose="020B0004020202020204" pitchFamily="34" charset="0"/>
                <a:cs typeface="Times New Roman" panose="02020603050405020304" pitchFamily="18" charset="0"/>
              </a:rPr>
              <a:t>Help Now </a:t>
            </a:r>
            <a:r>
              <a:rPr lang="en-US" sz="3500" kern="100" dirty="0">
                <a:latin typeface="Bogle" panose="020B0503020203060203" pitchFamily="34" charset="0"/>
                <a:ea typeface="Aptos" panose="020B0004020202020204" pitchFamily="34" charset="0"/>
                <a:cs typeface="Times New Roman" panose="02020603050405020304" pitchFamily="18" charset="0"/>
              </a:rPr>
              <a:t>– Help Now resource specialists can connect you with Walmart benefits or programs in your community to support your unique needs. Just call 855-4HLPNOW.</a:t>
            </a:r>
            <a:endParaRPr lang="en-US" sz="35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1554"/>
              </a:spcAft>
            </a:pPr>
            <a:r>
              <a:rPr lang="en-US" sz="3500" b="1" kern="100" dirty="0">
                <a:latin typeface="Bogle" panose="020B0503020203060203" pitchFamily="34" charset="0"/>
                <a:ea typeface="Aptos" panose="020B0004020202020204" pitchFamily="34" charset="0"/>
                <a:cs typeface="Arial" panose="020B0604020202020204" pitchFamily="34" charset="0"/>
              </a:rPr>
              <a:t>Your personalized Benefits Guide </a:t>
            </a:r>
            <a:r>
              <a:rPr lang="en-US" sz="3500" kern="100" dirty="0">
                <a:latin typeface="Bogle" panose="020B0503020203060203" pitchFamily="34" charset="0"/>
                <a:ea typeface="Aptos" panose="020B0004020202020204" pitchFamily="34" charset="0"/>
                <a:cs typeface="Arial" panose="020B0604020202020204" pitchFamily="34" charset="0"/>
              </a:rPr>
              <a:t>– your one-stop shop for all the details about what you’re enrolled in, what you’re eligible for, and how to start using various benefits.</a:t>
            </a:r>
            <a:endParaRPr lang="en-US" sz="3500" kern="100" dirty="0">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6CF53FB-6F5B-AA9C-D5DA-5491B052CE50}"/>
              </a:ext>
            </a:extLst>
          </p:cNvPr>
          <p:cNvSpPr>
            <a:spLocks noGrp="1"/>
          </p:cNvSpPr>
          <p:nvPr>
            <p:ph type="sldNum" sz="quarter" idx="5"/>
          </p:nvPr>
        </p:nvSpPr>
        <p:spPr/>
        <p:txBody>
          <a:bodyPr/>
          <a:lstStyle/>
          <a:p>
            <a:fld id="{04AE4BF9-374B-455F-BC55-D77ADD19000B}" type="slidenum">
              <a:rPr lang="en-US" smtClean="0"/>
              <a:pPr/>
              <a:t>11</a:t>
            </a:fld>
            <a:endParaRPr lang="en-US"/>
          </a:p>
        </p:txBody>
      </p:sp>
    </p:spTree>
    <p:extLst>
      <p:ext uri="{BB962C8B-B14F-4D97-AF65-F5344CB8AC3E}">
        <p14:creationId xmlns:p14="http://schemas.microsoft.com/office/powerpoint/2010/main" val="3822725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AE4BF9-374B-455F-BC55-D77ADD19000B}" type="slidenum">
              <a:rPr lang="en-US" smtClean="0"/>
              <a:pPr/>
              <a:t>12</a:t>
            </a:fld>
            <a:endParaRPr lang="en-US"/>
          </a:p>
        </p:txBody>
      </p:sp>
    </p:spTree>
    <p:extLst>
      <p:ext uri="{BB962C8B-B14F-4D97-AF65-F5344CB8AC3E}">
        <p14:creationId xmlns:p14="http://schemas.microsoft.com/office/powerpoint/2010/main" val="971450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D1E6A-C9C4-07CD-BF2A-6BE988DCF3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2621EA-2591-9DA8-E144-3CCDDC418A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530DA5-75DF-949B-5888-AADD70F9EEC8}"/>
              </a:ext>
            </a:extLst>
          </p:cNvPr>
          <p:cNvSpPr>
            <a:spLocks noGrp="1"/>
          </p:cNvSpPr>
          <p:nvPr>
            <p:ph type="body" idx="1"/>
          </p:nvPr>
        </p:nvSpPr>
        <p:spPr/>
        <p:txBody>
          <a:bodyPr/>
          <a:lstStyle/>
          <a:p>
            <a:pPr marL="666289" indent="-666289">
              <a:lnSpc>
                <a:spcPct val="107000"/>
              </a:lnSpc>
              <a:spcAft>
                <a:spcPts val="1554"/>
              </a:spcAft>
              <a:buFont typeface="Arial" panose="020B0604020202020204" pitchFamily="34" charset="0"/>
              <a:buChar char="•"/>
              <a:tabLst>
                <a:tab pos="888385" algn="l"/>
              </a:tabLst>
            </a:pPr>
            <a:r>
              <a:rPr lang="en-US" sz="3500" kern="100" dirty="0">
                <a:latin typeface="Bogle" panose="020B0503020203060203" pitchFamily="34" charset="0"/>
                <a:ea typeface="Aptos" panose="020B0004020202020204" pitchFamily="34" charset="0"/>
                <a:cs typeface="Times New Roman" panose="02020603050405020304" pitchFamily="18" charset="0"/>
              </a:rPr>
              <a:t>Well-being at Walmart recognizes that your mental, physical, and financial health are all connected. For example, if you’re under financial stress, that can lead to physical and mental health concerns. </a:t>
            </a:r>
            <a:endParaRPr lang="en-US" sz="3500" kern="100" dirty="0">
              <a:latin typeface="Aptos" panose="020B0004020202020204" pitchFamily="34" charset="0"/>
              <a:ea typeface="Aptos" panose="020B0004020202020204" pitchFamily="34" charset="0"/>
              <a:cs typeface="Times New Roman" panose="02020603050405020304" pitchFamily="18" charset="0"/>
            </a:endParaRPr>
          </a:p>
          <a:p>
            <a:pPr marL="666289" indent="-666289">
              <a:lnSpc>
                <a:spcPct val="107000"/>
              </a:lnSpc>
              <a:spcAft>
                <a:spcPts val="1554"/>
              </a:spcAft>
              <a:buFont typeface="Arial" panose="020B0604020202020204" pitchFamily="34" charset="0"/>
              <a:buChar char="•"/>
              <a:tabLst>
                <a:tab pos="888385" algn="l"/>
              </a:tabLst>
            </a:pPr>
            <a:r>
              <a:rPr lang="en-US" sz="3500" kern="100" dirty="0">
                <a:latin typeface="Bogle" panose="020B0503020203060203" pitchFamily="34" charset="0"/>
                <a:ea typeface="Aptos" panose="020B0004020202020204" pitchFamily="34" charset="0"/>
                <a:cs typeface="Times New Roman" panose="02020603050405020304" pitchFamily="18" charset="0"/>
              </a:rPr>
              <a:t>That’s why Walmart provides us access to support for all aspects of life. </a:t>
            </a:r>
            <a:endParaRPr lang="en-US" sz="3500" kern="100" dirty="0">
              <a:latin typeface="Aptos" panose="020B0004020202020204" pitchFamily="34" charset="0"/>
              <a:ea typeface="Aptos" panose="020B0004020202020204" pitchFamily="34" charset="0"/>
              <a:cs typeface="Times New Roman" panose="02020603050405020304" pitchFamily="18" charset="0"/>
            </a:endParaRPr>
          </a:p>
          <a:p>
            <a:pPr marL="666289" indent="-666289">
              <a:lnSpc>
                <a:spcPct val="107000"/>
              </a:lnSpc>
              <a:spcAft>
                <a:spcPts val="1554"/>
              </a:spcAft>
              <a:buFont typeface="Arial" panose="020B0604020202020204" pitchFamily="34" charset="0"/>
              <a:buChar char="•"/>
              <a:tabLst>
                <a:tab pos="888385" algn="l"/>
              </a:tabLst>
            </a:pPr>
            <a:r>
              <a:rPr lang="en-US" sz="3500" kern="100" dirty="0">
                <a:latin typeface="Bogle" panose="020B0503020203060203" pitchFamily="34" charset="0"/>
                <a:ea typeface="Aptos" panose="020B0004020202020204" pitchFamily="34" charset="0"/>
                <a:cs typeface="Times New Roman" panose="02020603050405020304" pitchFamily="18" charset="0"/>
              </a:rPr>
              <a:t>Walmart invests in benefits and resources to support your well-being. Your benefits package is an important part of the total value of working for Walmart. That’s why it’s important you understand what benefits you have access to and how to use them for your unique needs.  </a:t>
            </a:r>
            <a:endParaRPr lang="en-US" sz="35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6CF53FB-6F5B-AA9C-D5DA-5491B052CE50}"/>
              </a:ext>
            </a:extLst>
          </p:cNvPr>
          <p:cNvSpPr>
            <a:spLocks noGrp="1"/>
          </p:cNvSpPr>
          <p:nvPr>
            <p:ph type="sldNum" sz="quarter" idx="5"/>
          </p:nvPr>
        </p:nvSpPr>
        <p:spPr/>
        <p:txBody>
          <a:bodyPr/>
          <a:lstStyle/>
          <a:p>
            <a:fld id="{04AE4BF9-374B-455F-BC55-D77ADD19000B}" type="slidenum">
              <a:rPr lang="en-US" smtClean="0"/>
              <a:pPr/>
              <a:t>2</a:t>
            </a:fld>
            <a:endParaRPr lang="en-US"/>
          </a:p>
        </p:txBody>
      </p:sp>
    </p:spTree>
    <p:extLst>
      <p:ext uri="{BB962C8B-B14F-4D97-AF65-F5344CB8AC3E}">
        <p14:creationId xmlns:p14="http://schemas.microsoft.com/office/powerpoint/2010/main" val="1670467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66289" indent="-666289">
              <a:lnSpc>
                <a:spcPct val="107000"/>
              </a:lnSpc>
              <a:spcAft>
                <a:spcPts val="1554"/>
              </a:spcAft>
              <a:buFont typeface="Arial" panose="020B0604020202020204" pitchFamily="34" charset="0"/>
              <a:buChar char="•"/>
              <a:tabLst>
                <a:tab pos="888385" algn="l"/>
              </a:tabLst>
            </a:pPr>
            <a:r>
              <a:rPr lang="en-US" sz="3500" kern="100" dirty="0">
                <a:latin typeface="Bogle" panose="020B0503020203060203" pitchFamily="34" charset="0"/>
                <a:ea typeface="Aptos" panose="020B0004020202020204" pitchFamily="34" charset="0"/>
                <a:cs typeface="Times New Roman" panose="02020603050405020304" pitchFamily="18" charset="0"/>
              </a:rPr>
              <a:t>You can access some of these benefits on your first day as a Walmart associate, and some of those Day One benefits are available at no cost to you.</a:t>
            </a:r>
            <a:endParaRPr lang="en-US" sz="3500" kern="100" dirty="0">
              <a:latin typeface="Aptos" panose="020B0004020202020204" pitchFamily="34" charset="0"/>
              <a:ea typeface="Aptos" panose="020B0004020202020204" pitchFamily="34" charset="0"/>
              <a:cs typeface="Times New Roman" panose="02020603050405020304" pitchFamily="18" charset="0"/>
            </a:endParaRPr>
          </a:p>
          <a:p>
            <a:pPr marL="666289" indent="-666289">
              <a:lnSpc>
                <a:spcPct val="107000"/>
              </a:lnSpc>
              <a:spcAft>
                <a:spcPts val="1554"/>
              </a:spcAft>
              <a:buFont typeface="Arial" panose="020B0604020202020204" pitchFamily="34" charset="0"/>
              <a:buChar char="•"/>
              <a:tabLst>
                <a:tab pos="888385" algn="l"/>
              </a:tabLst>
            </a:pPr>
            <a:r>
              <a:rPr lang="en-US" sz="3500" kern="100" dirty="0">
                <a:latin typeface="Bogle" panose="020B0503020203060203" pitchFamily="34" charset="0"/>
                <a:ea typeface="Aptos" panose="020B0004020202020204" pitchFamily="34" charset="0"/>
                <a:cs typeface="Times New Roman" panose="02020603050405020304" pitchFamily="18" charset="0"/>
              </a:rPr>
              <a:t>For others, you’ll need to meet eligibility requirements before you can enroll in them. You can see the full range of support for well-being at Walmart at One.Walmart.com/Wellbeing.</a:t>
            </a:r>
            <a:endParaRPr lang="en-US" sz="3500" kern="100" dirty="0">
              <a:latin typeface="Aptos" panose="020B0004020202020204" pitchFamily="34" charset="0"/>
              <a:ea typeface="Aptos" panose="020B0004020202020204" pitchFamily="34" charset="0"/>
              <a:cs typeface="Times New Roman" panose="02020603050405020304" pitchFamily="18" charset="0"/>
            </a:endParaRPr>
          </a:p>
          <a:p>
            <a:pPr marL="666289" indent="-666289">
              <a:lnSpc>
                <a:spcPct val="107000"/>
              </a:lnSpc>
              <a:spcAft>
                <a:spcPts val="1554"/>
              </a:spcAft>
              <a:buFont typeface="Arial" panose="020B0604020202020204" pitchFamily="34" charset="0"/>
              <a:buChar char="•"/>
              <a:tabLst>
                <a:tab pos="888385" algn="l"/>
              </a:tabLst>
            </a:pPr>
            <a:r>
              <a:rPr lang="en-US" sz="3500" kern="100" dirty="0">
                <a:latin typeface="Bogle" panose="020B0503020203060203" pitchFamily="34" charset="0"/>
                <a:ea typeface="Aptos" panose="020B0004020202020204" pitchFamily="34" charset="0"/>
                <a:cs typeface="Times New Roman" panose="02020603050405020304" pitchFamily="18" charset="0"/>
              </a:rPr>
              <a:t>And you can see the benefits you’re eligible for, and those you’re currently enrolled in, by visiting your personalized Benefits Guide at One.Walmart.com/</a:t>
            </a:r>
            <a:r>
              <a:rPr lang="en-US" sz="3500" kern="100" dirty="0" err="1">
                <a:latin typeface="Bogle" panose="020B0503020203060203" pitchFamily="34" charset="0"/>
                <a:ea typeface="Aptos" panose="020B0004020202020204" pitchFamily="34" charset="0"/>
                <a:cs typeface="Times New Roman" panose="02020603050405020304" pitchFamily="18" charset="0"/>
              </a:rPr>
              <a:t>BenefitsGuide</a:t>
            </a:r>
            <a:r>
              <a:rPr lang="en-US" sz="3500" kern="100" dirty="0">
                <a:latin typeface="Bogle" panose="020B0503020203060203" pitchFamily="34" charset="0"/>
                <a:ea typeface="Aptos" panose="020B0004020202020204" pitchFamily="34" charset="0"/>
                <a:cs typeface="Times New Roman" panose="02020603050405020304" pitchFamily="18" charset="0"/>
              </a:rPr>
              <a:t>. You’ll see personalized information if you’re signed into </a:t>
            </a:r>
            <a:r>
              <a:rPr lang="en-US" sz="3500" kern="100" dirty="0" err="1">
                <a:latin typeface="Bogle" panose="020B0503020203060203" pitchFamily="34" charset="0"/>
                <a:ea typeface="Aptos" panose="020B0004020202020204" pitchFamily="34" charset="0"/>
                <a:cs typeface="Times New Roman" panose="02020603050405020304" pitchFamily="18" charset="0"/>
              </a:rPr>
              <a:t>OneWalmart</a:t>
            </a:r>
            <a:r>
              <a:rPr lang="en-US" sz="3500" kern="100" dirty="0">
                <a:latin typeface="Bogle" panose="020B0503020203060203" pitchFamily="34" charset="0"/>
                <a:ea typeface="Aptos" panose="020B0004020202020204" pitchFamily="34" charset="0"/>
                <a:cs typeface="Times New Roman" panose="02020603050405020304" pitchFamily="18" charset="0"/>
              </a:rPr>
              <a:t>.</a:t>
            </a:r>
            <a:endParaRPr lang="en-US" sz="3500" kern="100" dirty="0">
              <a:latin typeface="Aptos" panose="020B0004020202020204" pitchFamily="34" charset="0"/>
              <a:ea typeface="Aptos" panose="020B0004020202020204" pitchFamily="34" charset="0"/>
              <a:cs typeface="Times New Roman" panose="02020603050405020304" pitchFamily="18" charset="0"/>
            </a:endParaRPr>
          </a:p>
          <a:p>
            <a:pPr marL="666289" indent="-666289">
              <a:lnSpc>
                <a:spcPct val="107000"/>
              </a:lnSpc>
              <a:spcAft>
                <a:spcPts val="1554"/>
              </a:spcAft>
              <a:buFont typeface="Arial" panose="020B0604020202020204" pitchFamily="34" charset="0"/>
              <a:buChar char="•"/>
              <a:tabLst>
                <a:tab pos="888385" algn="l"/>
              </a:tabLst>
            </a:pPr>
            <a:r>
              <a:rPr lang="en-US" sz="3500" kern="100" dirty="0">
                <a:latin typeface="Bogle" panose="020B0503020203060203" pitchFamily="34" charset="0"/>
                <a:ea typeface="Aptos" panose="020B0004020202020204" pitchFamily="34" charset="0"/>
                <a:cs typeface="Times New Roman" panose="02020603050405020304" pitchFamily="18" charset="0"/>
              </a:rPr>
              <a:t>We’ll use the symbols shown on this slide as quick signals for which benefits are available on your Day One, linked to medical plan enrollment or other eligibility rules, or available at no cost to you.</a:t>
            </a:r>
            <a:endParaRPr lang="en-US" sz="35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4AE4BF9-374B-455F-BC55-D77ADD19000B}" type="slidenum">
              <a:rPr lang="en-US" smtClean="0"/>
              <a:pPr/>
              <a:t>3</a:t>
            </a:fld>
            <a:endParaRPr lang="en-US"/>
          </a:p>
        </p:txBody>
      </p:sp>
    </p:spTree>
    <p:extLst>
      <p:ext uri="{BB962C8B-B14F-4D97-AF65-F5344CB8AC3E}">
        <p14:creationId xmlns:p14="http://schemas.microsoft.com/office/powerpoint/2010/main" val="3876015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4BD49-8098-212C-123E-AC56CD397C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7E79E-06C1-5234-0B30-E5B97E7921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AA255C-342E-604E-158E-DA1E05772707}"/>
              </a:ext>
            </a:extLst>
          </p:cNvPr>
          <p:cNvSpPr>
            <a:spLocks noGrp="1"/>
          </p:cNvSpPr>
          <p:nvPr>
            <p:ph type="body" idx="1"/>
          </p:nvPr>
        </p:nvSpPr>
        <p:spPr/>
        <p:txBody>
          <a:bodyPr/>
          <a:lstStyle/>
          <a:p>
            <a:pPr marL="666289" indent="-666289">
              <a:lnSpc>
                <a:spcPct val="107000"/>
              </a:lnSpc>
              <a:spcAft>
                <a:spcPts val="1554"/>
              </a:spcAft>
              <a:buFont typeface="Arial" panose="020B0604020202020204" pitchFamily="34" charset="0"/>
              <a:buChar char="•"/>
              <a:tabLst>
                <a:tab pos="888385" algn="l"/>
              </a:tabLst>
            </a:pPr>
            <a:r>
              <a:rPr lang="en-US" sz="2100" kern="100" dirty="0">
                <a:latin typeface="Bogle" panose="020B0503020203060203" pitchFamily="34" charset="0"/>
                <a:ea typeface="Aptos" panose="020B0004020202020204" pitchFamily="34" charset="0"/>
                <a:cs typeface="Times New Roman" panose="02020603050405020304" pitchFamily="18" charset="0"/>
              </a:rPr>
              <a:t>Mental well-being is interconnected with all aspects of life at work and at home. That’s why we offer a range of programs to meet you where you are on your mental well-being journey. From crisis support to building new resilience skills, there’s something for everyone.</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a:p>
            <a:pPr marL="666289" indent="-666289">
              <a:lnSpc>
                <a:spcPct val="107000"/>
              </a:lnSpc>
              <a:spcAft>
                <a:spcPts val="1554"/>
              </a:spcAft>
              <a:buFont typeface="Arial" panose="020B0604020202020204" pitchFamily="34" charset="0"/>
              <a:buChar char="•"/>
              <a:tabLst>
                <a:tab pos="888385" algn="l"/>
              </a:tabLst>
            </a:pPr>
            <a:r>
              <a:rPr lang="en-US" sz="2100" kern="100" dirty="0">
                <a:latin typeface="Bogle" panose="020B0503020203060203" pitchFamily="34" charset="0"/>
                <a:ea typeface="Aptos" panose="020B0004020202020204" pitchFamily="34" charset="0"/>
                <a:cs typeface="Times New Roman" panose="02020603050405020304" pitchFamily="18" charset="0"/>
              </a:rPr>
              <a:t>Here are a few things to know about the programs on this slide:</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a:p>
            <a:pPr marL="1443626" lvl="1" indent="-555241">
              <a:lnSpc>
                <a:spcPct val="107000"/>
              </a:lnSpc>
              <a:spcAft>
                <a:spcPts val="1554"/>
              </a:spcAft>
              <a:buFont typeface="Arial" panose="020B0604020202020204" pitchFamily="34" charset="0"/>
              <a:buChar char="•"/>
              <a:tabLst>
                <a:tab pos="1776771" algn="l"/>
              </a:tabLst>
            </a:pPr>
            <a:r>
              <a:rPr lang="en-US" sz="2100" b="1" kern="100" dirty="0">
                <a:latin typeface="Bogle" panose="020B0503020203060203" pitchFamily="34" charset="0"/>
                <a:ea typeface="Aptos" panose="020B0004020202020204" pitchFamily="34" charset="0"/>
                <a:cs typeface="Times New Roman" panose="02020603050405020304" pitchFamily="18" charset="0"/>
              </a:rPr>
              <a:t>Get 20 visits with a mental health professional </a:t>
            </a:r>
            <a:r>
              <a:rPr lang="en-US" sz="2100" kern="100" dirty="0">
                <a:latin typeface="Bogle" panose="020B0503020203060203" pitchFamily="34" charset="0"/>
                <a:ea typeface="Aptos" panose="020B0004020202020204" pitchFamily="34" charset="0"/>
                <a:cs typeface="Times New Roman" panose="02020603050405020304" pitchFamily="18" charset="0"/>
              </a:rPr>
              <a:t>– Associates and eligible family members get no-cost access to 20 sessions per eligible person per year with a therapist or mental health coach through Lyra.</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a:p>
            <a:pPr marL="1443626" lvl="1" indent="-555241">
              <a:lnSpc>
                <a:spcPct val="107000"/>
              </a:lnSpc>
              <a:spcAft>
                <a:spcPts val="1554"/>
              </a:spcAft>
              <a:buFont typeface="Arial" panose="020B0604020202020204" pitchFamily="34" charset="0"/>
              <a:buChar char="•"/>
              <a:tabLst>
                <a:tab pos="1776771" algn="l"/>
              </a:tabLst>
            </a:pPr>
            <a:r>
              <a:rPr lang="en-US" sz="2100" b="1" kern="100" dirty="0">
                <a:latin typeface="Bogle" panose="020B0503020203060203" pitchFamily="34" charset="0"/>
                <a:ea typeface="Aptos" panose="020B0004020202020204" pitchFamily="34" charset="0"/>
                <a:cs typeface="Times New Roman" panose="02020603050405020304" pitchFamily="18" charset="0"/>
              </a:rPr>
              <a:t>If you are looking for support, your Walmart medical plan covers mental health services, too. </a:t>
            </a:r>
            <a:r>
              <a:rPr lang="en-US" sz="2100" kern="100" dirty="0">
                <a:latin typeface="Bogle" panose="020B0503020203060203" pitchFamily="34" charset="0"/>
                <a:ea typeface="Aptos" panose="020B0004020202020204" pitchFamily="34" charset="0"/>
                <a:cs typeface="Times New Roman" panose="02020603050405020304" pitchFamily="18" charset="0"/>
              </a:rPr>
              <a:t>You can connect virtually with a licensed mental health therapist or a psychiatrist, and more through Doctor On Demand by Included Health.</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a:p>
            <a:pPr marL="1443626" lvl="1" indent="-555241">
              <a:lnSpc>
                <a:spcPct val="107000"/>
              </a:lnSpc>
              <a:spcAft>
                <a:spcPts val="1554"/>
              </a:spcAft>
              <a:buFont typeface="Arial" panose="020B0604020202020204" pitchFamily="34" charset="0"/>
              <a:buChar char="•"/>
              <a:tabLst>
                <a:tab pos="1776771" algn="l"/>
              </a:tabLst>
            </a:pPr>
            <a:r>
              <a:rPr lang="en-US" sz="2100" b="1" kern="100" dirty="0">
                <a:latin typeface="Bogle" panose="020B0503020203060203" pitchFamily="34" charset="0"/>
                <a:ea typeface="Aptos" panose="020B0004020202020204" pitchFamily="34" charset="0"/>
                <a:cs typeface="Times New Roman" panose="02020603050405020304" pitchFamily="18" charset="0"/>
              </a:rPr>
              <a:t>Find peer support </a:t>
            </a:r>
            <a:r>
              <a:rPr lang="en-US" sz="2100" kern="100" dirty="0">
                <a:latin typeface="Bogle" panose="020B0503020203060203" pitchFamily="34" charset="0"/>
                <a:ea typeface="Aptos" panose="020B0004020202020204" pitchFamily="34" charset="0"/>
                <a:cs typeface="Times New Roman" panose="02020603050405020304" pitchFamily="18" charset="0"/>
              </a:rPr>
              <a:t>– This program, through </a:t>
            </a:r>
            <a:r>
              <a:rPr lang="en-US" sz="2100" kern="100" dirty="0" err="1">
                <a:latin typeface="Bogle" panose="020B0503020203060203" pitchFamily="34" charset="0"/>
                <a:ea typeface="Aptos" panose="020B0004020202020204" pitchFamily="34" charset="0"/>
                <a:cs typeface="Times New Roman" panose="02020603050405020304" pitchFamily="18" charset="0"/>
              </a:rPr>
              <a:t>Supportiv</a:t>
            </a:r>
            <a:r>
              <a:rPr lang="en-US" sz="2100" kern="100" dirty="0">
                <a:latin typeface="Bogle" panose="020B0503020203060203" pitchFamily="34" charset="0"/>
                <a:ea typeface="Aptos" panose="020B0004020202020204" pitchFamily="34" charset="0"/>
                <a:cs typeface="Times New Roman" panose="02020603050405020304" pitchFamily="18" charset="0"/>
              </a:rPr>
              <a:t>, provides an online community for associates to connect anonymously with people facing similar challenges. They can join conversations about parenting, caring for aging family members, navigating office politics, coping with a serious illness, and much more.</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a:p>
            <a:pPr marL="1443626" lvl="1" indent="-555241">
              <a:lnSpc>
                <a:spcPct val="107000"/>
              </a:lnSpc>
              <a:spcAft>
                <a:spcPts val="1554"/>
              </a:spcAft>
              <a:buFont typeface="Arial" panose="020B0604020202020204" pitchFamily="34" charset="0"/>
              <a:buChar char="•"/>
              <a:tabLst>
                <a:tab pos="1776771" algn="l"/>
              </a:tabLst>
            </a:pPr>
            <a:r>
              <a:rPr lang="en-US" sz="2100" b="1" kern="100" dirty="0">
                <a:latin typeface="Bogle" panose="020B0503020203060203" pitchFamily="34" charset="0"/>
                <a:ea typeface="Aptos" panose="020B0004020202020204" pitchFamily="34" charset="0"/>
                <a:cs typeface="Times New Roman" panose="02020603050405020304" pitchFamily="18" charset="0"/>
              </a:rPr>
              <a:t>Take time away </a:t>
            </a:r>
            <a:r>
              <a:rPr lang="en-US" sz="2100" kern="100" dirty="0">
                <a:latin typeface="Bogle" panose="020B0503020203060203" pitchFamily="34" charset="0"/>
                <a:ea typeface="Aptos" panose="020B0004020202020204" pitchFamily="34" charset="0"/>
                <a:cs typeface="Times New Roman" panose="02020603050405020304" pitchFamily="18" charset="0"/>
              </a:rPr>
              <a:t>– Eligibility for Paid Time Off (PTO), </a:t>
            </a:r>
            <a:r>
              <a:rPr lang="en-US" sz="2100" kern="100" dirty="0" err="1">
                <a:latin typeface="Bogle" panose="020B0503020203060203" pitchFamily="34" charset="0"/>
                <a:ea typeface="Aptos" panose="020B0004020202020204" pitchFamily="34" charset="0"/>
                <a:cs typeface="Times New Roman" panose="02020603050405020304" pitchFamily="18" charset="0"/>
              </a:rPr>
              <a:t>FlexTO</a:t>
            </a:r>
            <a:r>
              <a:rPr lang="en-US" sz="2100" kern="100" dirty="0">
                <a:latin typeface="Bogle" panose="020B0503020203060203" pitchFamily="34" charset="0"/>
                <a:ea typeface="Aptos" panose="020B0004020202020204" pitchFamily="34" charset="0"/>
                <a:cs typeface="Times New Roman" panose="02020603050405020304" pitchFamily="18" charset="0"/>
              </a:rPr>
              <a:t> or leaves of absence varies. Associates can find details that apply to them at One.Walmart.com/PTO and One.Walmart.com/LOA. </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FAC5C28-D6A7-94AD-B230-28ED1F5321D7}"/>
              </a:ext>
            </a:extLst>
          </p:cNvPr>
          <p:cNvSpPr>
            <a:spLocks noGrp="1"/>
          </p:cNvSpPr>
          <p:nvPr>
            <p:ph type="sldNum" sz="quarter" idx="5"/>
          </p:nvPr>
        </p:nvSpPr>
        <p:spPr/>
        <p:txBody>
          <a:bodyPr/>
          <a:lstStyle/>
          <a:p>
            <a:fld id="{04AE4BF9-374B-455F-BC55-D77ADD19000B}" type="slidenum">
              <a:rPr lang="en-US" smtClean="0"/>
              <a:pPr/>
              <a:t>4</a:t>
            </a:fld>
            <a:endParaRPr lang="en-US"/>
          </a:p>
        </p:txBody>
      </p:sp>
    </p:spTree>
    <p:extLst>
      <p:ext uri="{BB962C8B-B14F-4D97-AF65-F5344CB8AC3E}">
        <p14:creationId xmlns:p14="http://schemas.microsoft.com/office/powerpoint/2010/main" val="79375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A54E6-54E7-401B-1E24-1ECDCE7D55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C32FBB-3029-00F9-1A06-F4CC193189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387589-14DE-A2DF-6B1F-983CDD7760B6}"/>
              </a:ext>
            </a:extLst>
          </p:cNvPr>
          <p:cNvSpPr>
            <a:spLocks noGrp="1"/>
          </p:cNvSpPr>
          <p:nvPr>
            <p:ph type="body" idx="1"/>
          </p:nvPr>
        </p:nvSpPr>
        <p:spPr/>
        <p:txBody>
          <a:bodyPr/>
          <a:lstStyle/>
          <a:p>
            <a:pPr>
              <a:lnSpc>
                <a:spcPct val="107000"/>
              </a:lnSpc>
              <a:spcAft>
                <a:spcPts val="1554"/>
              </a:spcAft>
            </a:pPr>
            <a:r>
              <a:rPr lang="en-US" sz="3500" kern="100" dirty="0">
                <a:latin typeface="Bogle" panose="020B0503020203060203" pitchFamily="34" charset="0"/>
                <a:ea typeface="Aptos" panose="020B0004020202020204" pitchFamily="34" charset="0"/>
                <a:cs typeface="Arial" panose="020B0604020202020204" pitchFamily="34" charset="0"/>
              </a:rPr>
              <a:t>Here are a few things to know about the programs on this slide:</a:t>
            </a:r>
            <a:endParaRPr lang="en-US" sz="3500" kern="100" dirty="0">
              <a:latin typeface="Aptos" panose="020B0004020202020204" pitchFamily="34" charset="0"/>
              <a:ea typeface="Aptos" panose="020B0004020202020204" pitchFamily="34" charset="0"/>
              <a:cs typeface="Arial" panose="020B0604020202020204" pitchFamily="34" charset="0"/>
            </a:endParaRPr>
          </a:p>
          <a:p>
            <a:pPr marL="666289" indent="-666289">
              <a:lnSpc>
                <a:spcPct val="107000"/>
              </a:lnSpc>
              <a:spcAft>
                <a:spcPts val="1554"/>
              </a:spcAft>
              <a:buFont typeface="Arial" panose="020B0604020202020204" pitchFamily="34" charset="0"/>
              <a:buChar char="•"/>
              <a:tabLst>
                <a:tab pos="888385" algn="l"/>
              </a:tabLst>
            </a:pPr>
            <a:r>
              <a:rPr lang="en-US" sz="3500" b="1" kern="100" dirty="0">
                <a:latin typeface="Bogle" panose="020B0503020203060203" pitchFamily="34" charset="0"/>
                <a:ea typeface="Aptos" panose="020B0004020202020204" pitchFamily="34" charset="0"/>
                <a:cs typeface="Times New Roman" panose="02020603050405020304" pitchFamily="18" charset="0"/>
              </a:rPr>
              <a:t>Everyone needs help from time to time</a:t>
            </a:r>
            <a:r>
              <a:rPr lang="en-US" sz="3500" kern="100" dirty="0">
                <a:latin typeface="Bogle" panose="020B0503020203060203" pitchFamily="34" charset="0"/>
                <a:ea typeface="Aptos" panose="020B0004020202020204" pitchFamily="34" charset="0"/>
                <a:cs typeface="Times New Roman" panose="02020603050405020304" pitchFamily="18" charset="0"/>
              </a:rPr>
              <a:t>, and if you’re enrolled in most Walmart medical plans, you may get help that comes to you.</a:t>
            </a:r>
            <a:r>
              <a:rPr lang="en-US" sz="3500" b="1" kern="100" dirty="0">
                <a:latin typeface="Bogle" panose="020B0503020203060203" pitchFamily="34" charset="0"/>
                <a:ea typeface="Aptos" panose="020B0004020202020204" pitchFamily="34" charset="0"/>
                <a:cs typeface="Times New Roman" panose="02020603050405020304" pitchFamily="18" charset="0"/>
              </a:rPr>
              <a:t> </a:t>
            </a:r>
            <a:r>
              <a:rPr lang="en-US" sz="3500" kern="100" dirty="0">
                <a:latin typeface="Bogle" panose="020B0503020203060203" pitchFamily="34" charset="0"/>
                <a:ea typeface="Aptos" panose="020B0004020202020204" pitchFamily="34" charset="0"/>
                <a:cs typeface="Times New Roman" panose="02020603050405020304" pitchFamily="18" charset="0"/>
              </a:rPr>
              <a:t>A licensed clinician from </a:t>
            </a:r>
            <a:r>
              <a:rPr lang="en-US" sz="3500" kern="100" dirty="0" err="1">
                <a:latin typeface="Bogle" panose="020B0503020203060203" pitchFamily="34" charset="0"/>
                <a:ea typeface="Aptos" panose="020B0004020202020204" pitchFamily="34" charset="0"/>
                <a:cs typeface="Times New Roman" panose="02020603050405020304" pitchFamily="18" charset="0"/>
              </a:rPr>
              <a:t>AiRCare</a:t>
            </a:r>
            <a:r>
              <a:rPr lang="en-US" sz="3500" kern="100" dirty="0">
                <a:latin typeface="Bogle" panose="020B0503020203060203" pitchFamily="34" charset="0"/>
                <a:ea typeface="Aptos" panose="020B0004020202020204" pitchFamily="34" charset="0"/>
                <a:cs typeface="Times New Roman" panose="02020603050405020304" pitchFamily="18" charset="0"/>
              </a:rPr>
              <a:t> may call you to check-in, offer confidential, personalized well-being support, or connect you with other benefits, as needed. </a:t>
            </a:r>
            <a:endParaRPr lang="en-US" sz="3500" kern="100" dirty="0">
              <a:latin typeface="Aptos" panose="020B0004020202020204" pitchFamily="34" charset="0"/>
              <a:ea typeface="Aptos" panose="020B0004020202020204" pitchFamily="34" charset="0"/>
              <a:cs typeface="Times New Roman" panose="02020603050405020304" pitchFamily="18" charset="0"/>
            </a:endParaRPr>
          </a:p>
          <a:p>
            <a:pPr marL="666289" indent="-666289">
              <a:lnSpc>
                <a:spcPct val="107000"/>
              </a:lnSpc>
              <a:spcAft>
                <a:spcPts val="1554"/>
              </a:spcAft>
              <a:buFont typeface="Arial" panose="020B0604020202020204" pitchFamily="34" charset="0"/>
              <a:buChar char="•"/>
              <a:tabLst>
                <a:tab pos="888385" algn="l"/>
              </a:tabLst>
            </a:pPr>
            <a:r>
              <a:rPr lang="en-US" sz="3500" b="1" kern="100" dirty="0">
                <a:latin typeface="Bogle" panose="020B0503020203060203" pitchFamily="34" charset="0"/>
                <a:ea typeface="Aptos" panose="020B0004020202020204" pitchFamily="34" charset="0"/>
                <a:cs typeface="Times New Roman" panose="02020603050405020304" pitchFamily="18" charset="0"/>
              </a:rPr>
              <a:t>Take a guided microbreak </a:t>
            </a:r>
            <a:r>
              <a:rPr lang="en-US" sz="3500" kern="100" dirty="0">
                <a:latin typeface="Bogle" panose="020B0503020203060203" pitchFamily="34" charset="0"/>
                <a:ea typeface="Aptos" panose="020B0004020202020204" pitchFamily="34" charset="0"/>
                <a:cs typeface="Times New Roman" panose="02020603050405020304" pitchFamily="18" charset="0"/>
              </a:rPr>
              <a:t>– Download the Breakthru app for Microsoft Teams to receive prompts to take short breaks in your workday. Small breaks can help you find balance, recharge, and manage stress more effectively.</a:t>
            </a:r>
            <a:endParaRPr lang="en-US" sz="35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35295E6-4F3A-6816-4DFB-679B98E3F9D7}"/>
              </a:ext>
            </a:extLst>
          </p:cNvPr>
          <p:cNvSpPr>
            <a:spLocks noGrp="1"/>
          </p:cNvSpPr>
          <p:nvPr>
            <p:ph type="sldNum" sz="quarter" idx="5"/>
          </p:nvPr>
        </p:nvSpPr>
        <p:spPr/>
        <p:txBody>
          <a:bodyPr/>
          <a:lstStyle/>
          <a:p>
            <a:fld id="{04AE4BF9-374B-455F-BC55-D77ADD19000B}" type="slidenum">
              <a:rPr lang="en-US" smtClean="0"/>
              <a:pPr/>
              <a:t>5</a:t>
            </a:fld>
            <a:endParaRPr lang="en-US"/>
          </a:p>
        </p:txBody>
      </p:sp>
    </p:spTree>
    <p:extLst>
      <p:ext uri="{BB962C8B-B14F-4D97-AF65-F5344CB8AC3E}">
        <p14:creationId xmlns:p14="http://schemas.microsoft.com/office/powerpoint/2010/main" val="1776875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4BD49-8098-212C-123E-AC56CD397C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7E79E-06C1-5234-0B30-E5B97E7921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AA255C-342E-604E-158E-DA1E05772707}"/>
              </a:ext>
            </a:extLst>
          </p:cNvPr>
          <p:cNvSpPr>
            <a:spLocks noGrp="1"/>
          </p:cNvSpPr>
          <p:nvPr>
            <p:ph type="body" idx="1"/>
          </p:nvPr>
        </p:nvSpPr>
        <p:spPr/>
        <p:txBody>
          <a:bodyPr/>
          <a:lstStyle/>
          <a:p>
            <a:pPr marL="666289" indent="-666289">
              <a:lnSpc>
                <a:spcPct val="107000"/>
              </a:lnSpc>
              <a:spcAft>
                <a:spcPts val="1554"/>
              </a:spcAft>
              <a:buFont typeface="Arial" panose="020B0604020202020204" pitchFamily="34" charset="0"/>
              <a:buChar char="•"/>
              <a:tabLst>
                <a:tab pos="888385" algn="l"/>
              </a:tabLst>
            </a:pPr>
            <a:r>
              <a:rPr lang="en-US" sz="2100" kern="100" dirty="0">
                <a:latin typeface="Bogle" panose="020B0503020203060203" pitchFamily="34" charset="0"/>
                <a:ea typeface="Aptos" panose="020B0004020202020204" pitchFamily="34" charset="0"/>
                <a:cs typeface="Times New Roman" panose="02020603050405020304" pitchFamily="18" charset="0"/>
              </a:rPr>
              <a:t>Physical health is what most people think of first when they hear the term “well-being”. It’s an important pillar in your overall well-being, which is why we offer a spectrum of support resources for all associates, regardless of their health status.</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a:p>
            <a:pPr marL="666289" indent="-666289">
              <a:lnSpc>
                <a:spcPct val="107000"/>
              </a:lnSpc>
              <a:spcAft>
                <a:spcPts val="1554"/>
              </a:spcAft>
              <a:buFont typeface="Arial" panose="020B0604020202020204" pitchFamily="34" charset="0"/>
              <a:buChar char="•"/>
              <a:tabLst>
                <a:tab pos="888385" algn="l"/>
              </a:tabLst>
            </a:pPr>
            <a:r>
              <a:rPr lang="en-US" sz="2100" kern="100" dirty="0">
                <a:latin typeface="Bogle" panose="020B0503020203060203" pitchFamily="34" charset="0"/>
                <a:ea typeface="Aptos" panose="020B0004020202020204" pitchFamily="34" charset="0"/>
                <a:cs typeface="Times New Roman" panose="02020603050405020304" pitchFamily="18" charset="0"/>
              </a:rPr>
              <a:t>Here are a few things to know about the programs on this slide:</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a:p>
            <a:pPr marL="1443626" lvl="1" indent="-555241">
              <a:lnSpc>
                <a:spcPct val="107000"/>
              </a:lnSpc>
              <a:spcAft>
                <a:spcPts val="1554"/>
              </a:spcAft>
              <a:buFont typeface="Arial" panose="020B0604020202020204" pitchFamily="34" charset="0"/>
              <a:buChar char="•"/>
              <a:tabLst>
                <a:tab pos="1776771" algn="l"/>
              </a:tabLst>
            </a:pPr>
            <a:r>
              <a:rPr lang="en-US" sz="2100" b="1" kern="100" dirty="0">
                <a:latin typeface="Bogle" panose="020B0503020203060203" pitchFamily="34" charset="0"/>
                <a:ea typeface="Aptos" panose="020B0004020202020204" pitchFamily="34" charset="0"/>
                <a:cs typeface="Times New Roman" panose="02020603050405020304" pitchFamily="18" charset="0"/>
              </a:rPr>
              <a:t>Get covered </a:t>
            </a:r>
            <a:r>
              <a:rPr lang="en-US" sz="2100" kern="100" dirty="0">
                <a:latin typeface="Bogle" panose="020B0503020203060203" pitchFamily="34" charset="0"/>
                <a:ea typeface="Aptos" panose="020B0004020202020204" pitchFamily="34" charset="0"/>
                <a:cs typeface="Times New Roman" panose="02020603050405020304" pitchFamily="18" charset="0"/>
              </a:rPr>
              <a:t>– Walmart offers medical plan options to eligible associates so they can find the coverage that fits their needs best. Associates can find full, personalized details in their Benefits Guide at One.Walmart.com/</a:t>
            </a:r>
            <a:r>
              <a:rPr lang="en-US" sz="2100" kern="100" dirty="0" err="1">
                <a:latin typeface="Bogle" panose="020B0503020203060203" pitchFamily="34" charset="0"/>
                <a:ea typeface="Aptos" panose="020B0004020202020204" pitchFamily="34" charset="0"/>
                <a:cs typeface="Times New Roman" panose="02020603050405020304" pitchFamily="18" charset="0"/>
              </a:rPr>
              <a:t>BenefitsGuide</a:t>
            </a:r>
            <a:r>
              <a:rPr lang="en-US" sz="2100" kern="100" dirty="0">
                <a:latin typeface="Bogle" panose="020B0503020203060203" pitchFamily="34" charset="0"/>
                <a:ea typeface="Aptos" panose="020B0004020202020204" pitchFamily="34" charset="0"/>
                <a:cs typeface="Times New Roman" panose="02020603050405020304" pitchFamily="18" charset="0"/>
              </a:rPr>
              <a:t>.</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a:p>
            <a:pPr marL="1443626" lvl="1" indent="-555241">
              <a:lnSpc>
                <a:spcPct val="107000"/>
              </a:lnSpc>
              <a:spcAft>
                <a:spcPts val="1554"/>
              </a:spcAft>
              <a:buFont typeface="Arial" panose="020B0604020202020204" pitchFamily="34" charset="0"/>
              <a:buChar char="•"/>
              <a:tabLst>
                <a:tab pos="1776771" algn="l"/>
              </a:tabLst>
            </a:pPr>
            <a:r>
              <a:rPr lang="en-US" sz="2100" b="1" kern="100" dirty="0">
                <a:latin typeface="Bogle" panose="020B0503020203060203" pitchFamily="34" charset="0"/>
                <a:ea typeface="Aptos" panose="020B0004020202020204" pitchFamily="34" charset="0"/>
                <a:cs typeface="Times New Roman" panose="02020603050405020304" pitchFamily="18" charset="0"/>
              </a:rPr>
              <a:t>Enroll in dental and vision coverage </a:t>
            </a:r>
            <a:r>
              <a:rPr lang="en-US" sz="2100" kern="100" dirty="0">
                <a:latin typeface="Bogle" panose="020B0503020203060203" pitchFamily="34" charset="0"/>
                <a:ea typeface="Aptos" panose="020B0004020202020204" pitchFamily="34" charset="0"/>
                <a:cs typeface="Times New Roman" panose="02020603050405020304" pitchFamily="18" charset="0"/>
              </a:rPr>
              <a:t>– Eligible associates can choose dental and vision coverage, even if they aren’t eligible for medical coverage. Find more in the Benefits Guide.</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a:p>
            <a:pPr marL="1443626" lvl="1" indent="-555241">
              <a:lnSpc>
                <a:spcPct val="107000"/>
              </a:lnSpc>
              <a:spcAft>
                <a:spcPts val="1554"/>
              </a:spcAft>
              <a:buFont typeface="Arial" panose="020B0604020202020204" pitchFamily="34" charset="0"/>
              <a:buChar char="•"/>
              <a:tabLst>
                <a:tab pos="1776771" algn="l"/>
              </a:tabLst>
            </a:pPr>
            <a:r>
              <a:rPr lang="en-US" sz="2100" b="1" kern="100" dirty="0">
                <a:latin typeface="Bogle" panose="020B0503020203060203" pitchFamily="34" charset="0"/>
                <a:ea typeface="Aptos" panose="020B0004020202020204" pitchFamily="34" charset="0"/>
                <a:cs typeface="Times New Roman" panose="02020603050405020304" pitchFamily="18" charset="0"/>
              </a:rPr>
              <a:t>Save on prescriptions </a:t>
            </a:r>
            <a:r>
              <a:rPr lang="en-US" sz="2100" kern="100" dirty="0">
                <a:latin typeface="Bogle" panose="020B0503020203060203" pitchFamily="34" charset="0"/>
                <a:ea typeface="Aptos" panose="020B0004020202020204" pitchFamily="34" charset="0"/>
                <a:cs typeface="Times New Roman" panose="02020603050405020304" pitchFamily="18" charset="0"/>
              </a:rPr>
              <a:t>– Pharmacy coverage comes as part of all Walmart medical plans. Most generic prescriptions cost only $4 when filled at a Walmart or Sam’s Club pharmacy.</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a:p>
            <a:pPr marL="1443626" lvl="1" indent="-555241">
              <a:lnSpc>
                <a:spcPct val="107000"/>
              </a:lnSpc>
              <a:spcAft>
                <a:spcPts val="1554"/>
              </a:spcAft>
              <a:buFont typeface="Arial" panose="020B0604020202020204" pitchFamily="34" charset="0"/>
              <a:buChar char="•"/>
              <a:tabLst>
                <a:tab pos="1776771" algn="l"/>
              </a:tabLst>
            </a:pPr>
            <a:r>
              <a:rPr lang="en-US" sz="2100" b="1" kern="100" dirty="0">
                <a:latin typeface="Bogle" panose="020B0503020203060203" pitchFamily="34" charset="0"/>
                <a:ea typeface="Aptos" panose="020B0004020202020204" pitchFamily="34" charset="0"/>
                <a:cs typeface="Times New Roman" panose="02020603050405020304" pitchFamily="18" charset="0"/>
              </a:rPr>
              <a:t>Find a doctor in your network </a:t>
            </a:r>
            <a:r>
              <a:rPr lang="en-US" sz="2100" kern="100" dirty="0">
                <a:latin typeface="Bogle" panose="020B0503020203060203" pitchFamily="34" charset="0"/>
                <a:ea typeface="Aptos" panose="020B0004020202020204" pitchFamily="34" charset="0"/>
                <a:cs typeface="Times New Roman" panose="02020603050405020304" pitchFamily="18" charset="0"/>
              </a:rPr>
              <a:t>– You can find a provider based on transparent ratings and patient outcomes. Get started at IncludedHealth.com/Walmart.</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a:p>
            <a:pPr marL="1443626" lvl="1" indent="-555241">
              <a:lnSpc>
                <a:spcPct val="107000"/>
              </a:lnSpc>
              <a:spcAft>
                <a:spcPts val="1554"/>
              </a:spcAft>
              <a:buFont typeface="Arial" panose="020B0604020202020204" pitchFamily="34" charset="0"/>
              <a:buChar char="•"/>
              <a:tabLst>
                <a:tab pos="1776771" algn="l"/>
              </a:tabLst>
            </a:pPr>
            <a:r>
              <a:rPr lang="en-US" sz="2100" b="1" kern="100" dirty="0">
                <a:latin typeface="Bogle" panose="020B0503020203060203" pitchFamily="34" charset="0"/>
                <a:ea typeface="Aptos" panose="020B0004020202020204" pitchFamily="34" charset="0"/>
                <a:cs typeface="Times New Roman" panose="02020603050405020304" pitchFamily="18" charset="0"/>
              </a:rPr>
              <a:t>Skip the waiting room </a:t>
            </a:r>
            <a:r>
              <a:rPr lang="en-US" sz="2100" kern="100" dirty="0">
                <a:latin typeface="Bogle" panose="020B0503020203060203" pitchFamily="34" charset="0"/>
                <a:ea typeface="Aptos" panose="020B0004020202020204" pitchFamily="34" charset="0"/>
                <a:cs typeface="Times New Roman" panose="02020603050405020304" pitchFamily="18" charset="0"/>
              </a:rPr>
              <a:t>– You have access to a range of virtual care solutions to help you get care quickly wherever you live or work through Doctor On Demand by Included Health. Connect for primary care, urgent care, mental health support, and more. Other virtual care services include gut health and physical therapy.</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FAC5C28-D6A7-94AD-B230-28ED1F5321D7}"/>
              </a:ext>
            </a:extLst>
          </p:cNvPr>
          <p:cNvSpPr>
            <a:spLocks noGrp="1"/>
          </p:cNvSpPr>
          <p:nvPr>
            <p:ph type="sldNum" sz="quarter" idx="5"/>
          </p:nvPr>
        </p:nvSpPr>
        <p:spPr/>
        <p:txBody>
          <a:bodyPr/>
          <a:lstStyle/>
          <a:p>
            <a:fld id="{04AE4BF9-374B-455F-BC55-D77ADD19000B}" type="slidenum">
              <a:rPr lang="en-US" smtClean="0"/>
              <a:pPr/>
              <a:t>6</a:t>
            </a:fld>
            <a:endParaRPr lang="en-US"/>
          </a:p>
        </p:txBody>
      </p:sp>
    </p:spTree>
    <p:extLst>
      <p:ext uri="{BB962C8B-B14F-4D97-AF65-F5344CB8AC3E}">
        <p14:creationId xmlns:p14="http://schemas.microsoft.com/office/powerpoint/2010/main" val="3385065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4BD49-8098-212C-123E-AC56CD397C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7E79E-06C1-5234-0B30-E5B97E7921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AA255C-342E-604E-158E-DA1E05772707}"/>
              </a:ext>
            </a:extLst>
          </p:cNvPr>
          <p:cNvSpPr>
            <a:spLocks noGrp="1"/>
          </p:cNvSpPr>
          <p:nvPr>
            <p:ph type="body" idx="1"/>
          </p:nvPr>
        </p:nvSpPr>
        <p:spPr/>
        <p:txBody>
          <a:bodyPr/>
          <a:lstStyle/>
          <a:p>
            <a:pPr>
              <a:lnSpc>
                <a:spcPct val="107000"/>
              </a:lnSpc>
              <a:spcAft>
                <a:spcPts val="1554"/>
              </a:spcAft>
            </a:pPr>
            <a:r>
              <a:rPr lang="en-US" sz="3500" kern="100" dirty="0">
                <a:latin typeface="Bogle" panose="020B0503020203060203" pitchFamily="34" charset="0"/>
                <a:ea typeface="Aptos" panose="020B0004020202020204" pitchFamily="34" charset="0"/>
                <a:cs typeface="Arial" panose="020B0604020202020204" pitchFamily="34" charset="0"/>
              </a:rPr>
              <a:t>Here are a few things to know about the programs on this slide:</a:t>
            </a:r>
            <a:endParaRPr lang="en-US" sz="3500" kern="100" dirty="0">
              <a:latin typeface="Aptos" panose="020B0004020202020204" pitchFamily="34" charset="0"/>
              <a:ea typeface="Aptos" panose="020B0004020202020204" pitchFamily="34" charset="0"/>
              <a:cs typeface="Arial" panose="020B0604020202020204" pitchFamily="34" charset="0"/>
            </a:endParaRPr>
          </a:p>
          <a:p>
            <a:pPr marL="666289" indent="-666289">
              <a:lnSpc>
                <a:spcPct val="107000"/>
              </a:lnSpc>
              <a:spcAft>
                <a:spcPts val="1554"/>
              </a:spcAft>
              <a:buFont typeface="Arial" panose="020B0604020202020204" pitchFamily="34" charset="0"/>
              <a:buChar char="•"/>
              <a:tabLst>
                <a:tab pos="888385" algn="l"/>
              </a:tabLst>
            </a:pPr>
            <a:r>
              <a:rPr lang="en-US" sz="3500" b="1" kern="100" dirty="0">
                <a:latin typeface="Bogle" panose="020B0503020203060203" pitchFamily="34" charset="0"/>
                <a:ea typeface="Aptos" panose="020B0004020202020204" pitchFamily="34" charset="0"/>
                <a:cs typeface="Times New Roman" panose="02020603050405020304" pitchFamily="18" charset="0"/>
              </a:rPr>
              <a:t>Get a Personal Healthcare Assistant </a:t>
            </a:r>
            <a:r>
              <a:rPr lang="en-US" sz="3500" kern="100" dirty="0">
                <a:latin typeface="Bogle" panose="020B0503020203060203" pitchFamily="34" charset="0"/>
                <a:ea typeface="Aptos" panose="020B0004020202020204" pitchFamily="34" charset="0"/>
                <a:cs typeface="Times New Roman" panose="02020603050405020304" pitchFamily="18" charset="0"/>
              </a:rPr>
              <a:t>– If you’re enrolled in most Walmart medical plans, a Personal Healthcare Assistant can help you navigate your care journey. You can reach your assistant by calling the Included Health phone number on the back of your medical plan ID card. They can help with: finding a provider for your specific needs, getting a second opinion, and figuring out a medical bill.</a:t>
            </a:r>
            <a:r>
              <a:rPr lang="en-US" sz="3500" i="1" kern="100" dirty="0">
                <a:latin typeface="Bogle" panose="020B0503020203060203" pitchFamily="34" charset="0"/>
                <a:ea typeface="Aptos" panose="020B0004020202020204" pitchFamily="34" charset="0"/>
                <a:cs typeface="Times New Roman" panose="02020603050405020304" pitchFamily="18" charset="0"/>
              </a:rPr>
              <a:t>  </a:t>
            </a:r>
            <a:endParaRPr lang="en-US" sz="3500" kern="100" dirty="0">
              <a:latin typeface="Aptos" panose="020B0004020202020204" pitchFamily="34" charset="0"/>
              <a:ea typeface="Aptos" panose="020B0004020202020204" pitchFamily="34" charset="0"/>
              <a:cs typeface="Times New Roman" panose="02020603050405020304" pitchFamily="18" charset="0"/>
            </a:endParaRPr>
          </a:p>
          <a:p>
            <a:pPr marL="666289" indent="-666289">
              <a:lnSpc>
                <a:spcPct val="107000"/>
              </a:lnSpc>
              <a:spcAft>
                <a:spcPts val="1554"/>
              </a:spcAft>
              <a:buFont typeface="Arial" panose="020B0604020202020204" pitchFamily="34" charset="0"/>
              <a:buChar char="•"/>
              <a:tabLst>
                <a:tab pos="888385" algn="l"/>
              </a:tabLst>
            </a:pPr>
            <a:r>
              <a:rPr lang="en-US" sz="3500" b="1" kern="100" dirty="0">
                <a:latin typeface="Bogle" panose="020B0503020203060203" pitchFamily="34" charset="0"/>
                <a:ea typeface="Aptos" panose="020B0004020202020204" pitchFamily="34" charset="0"/>
                <a:cs typeface="Times New Roman" panose="02020603050405020304" pitchFamily="18" charset="0"/>
              </a:rPr>
              <a:t>Access to specialists at some of the best facilities </a:t>
            </a:r>
            <a:r>
              <a:rPr lang="en-US" sz="3500" kern="100" dirty="0">
                <a:latin typeface="Bogle" panose="020B0503020203060203" pitchFamily="34" charset="0"/>
                <a:ea typeface="Aptos" panose="020B0004020202020204" pitchFamily="34" charset="0"/>
                <a:cs typeface="Times New Roman" panose="02020603050405020304" pitchFamily="18" charset="0"/>
              </a:rPr>
              <a:t>– If you’re facing a complex health situation like cancer, fertility, certain surgeries such as heart or spine, a hip or knee replacement, or a transplant, you may be referred to a Center of Excellence to receive care at no extra cost. Some of these Centers include Mayo Clinic, Cleveland Clinic, Johns Hopkins Hospital, and more. Some of the services available under the Centers of Excellence program are available only through the program and will not be covered, absent an exception, unless you use the Centers of Excellence program.  </a:t>
            </a:r>
            <a:endParaRPr lang="en-US" sz="3500" kern="100" dirty="0">
              <a:latin typeface="Aptos" panose="020B0004020202020204" pitchFamily="34" charset="0"/>
              <a:ea typeface="Aptos" panose="020B0004020202020204" pitchFamily="34" charset="0"/>
              <a:cs typeface="Times New Roman" panose="02020603050405020304" pitchFamily="18" charset="0"/>
            </a:endParaRPr>
          </a:p>
          <a:p>
            <a:pPr marL="666289" indent="-666289">
              <a:lnSpc>
                <a:spcPct val="107000"/>
              </a:lnSpc>
              <a:spcAft>
                <a:spcPts val="1554"/>
              </a:spcAft>
              <a:buFont typeface="Arial" panose="020B0604020202020204" pitchFamily="34" charset="0"/>
              <a:buChar char="•"/>
              <a:tabLst>
                <a:tab pos="888385" algn="l"/>
              </a:tabLst>
            </a:pPr>
            <a:r>
              <a:rPr lang="en-US" sz="3500" b="1" kern="100" dirty="0">
                <a:latin typeface="Bogle" panose="020B0503020203060203" pitchFamily="34" charset="0"/>
                <a:ea typeface="Aptos" panose="020B0004020202020204" pitchFamily="34" charset="0"/>
                <a:cs typeface="Times New Roman" panose="02020603050405020304" pitchFamily="18" charset="0"/>
              </a:rPr>
              <a:t>Take control of diabetes </a:t>
            </a:r>
            <a:r>
              <a:rPr lang="en-US" sz="3500" kern="100" dirty="0">
                <a:latin typeface="Bogle" panose="020B0503020203060203" pitchFamily="34" charset="0"/>
                <a:ea typeface="Aptos" panose="020B0004020202020204" pitchFamily="34" charset="0"/>
                <a:cs typeface="Times New Roman" panose="02020603050405020304" pitchFamily="18" charset="0"/>
              </a:rPr>
              <a:t>– Our personalized diabetes and metabolic management program through Twin Health provides wearable devices and a mobile app and can help you take control of your diabetes, maintain weight loss, and lower blood sugar / A1c and more. </a:t>
            </a:r>
            <a:endParaRPr lang="en-US" sz="3500" kern="100" dirty="0">
              <a:latin typeface="Aptos" panose="020B0004020202020204" pitchFamily="34" charset="0"/>
              <a:ea typeface="Aptos" panose="020B0004020202020204" pitchFamily="34" charset="0"/>
              <a:cs typeface="Times New Roman" panose="02020603050405020304" pitchFamily="18" charset="0"/>
            </a:endParaRPr>
          </a:p>
          <a:p>
            <a:pPr marL="666289" indent="-666289">
              <a:lnSpc>
                <a:spcPct val="107000"/>
              </a:lnSpc>
              <a:spcAft>
                <a:spcPts val="1554"/>
              </a:spcAft>
              <a:buFont typeface="Arial" panose="020B0604020202020204" pitchFamily="34" charset="0"/>
              <a:buChar char="•"/>
              <a:tabLst>
                <a:tab pos="888385" algn="l"/>
              </a:tabLst>
            </a:pPr>
            <a:r>
              <a:rPr lang="en-US" sz="3500" b="1" kern="100" dirty="0">
                <a:latin typeface="Bogle" panose="020B0503020203060203" pitchFamily="34" charset="0"/>
                <a:ea typeface="Aptos" panose="020B0004020202020204" pitchFamily="34" charset="0"/>
                <a:cs typeface="Times New Roman" panose="02020603050405020304" pitchFamily="18" charset="0"/>
              </a:rPr>
              <a:t>Build your family </a:t>
            </a:r>
            <a:r>
              <a:rPr lang="en-US" sz="3500" kern="100" dirty="0">
                <a:latin typeface="Bogle" panose="020B0503020203060203" pitchFamily="34" charset="0"/>
                <a:ea typeface="Aptos" panose="020B0004020202020204" pitchFamily="34" charset="0"/>
                <a:cs typeface="Times New Roman" panose="02020603050405020304" pitchFamily="18" charset="0"/>
              </a:rPr>
              <a:t>– Eligible associates can access financial help paying eligible surrogacy and adoption expenses.</a:t>
            </a:r>
            <a:endParaRPr lang="en-US" sz="3500" kern="100" dirty="0">
              <a:latin typeface="Aptos" panose="020B0004020202020204" pitchFamily="34" charset="0"/>
              <a:ea typeface="Aptos" panose="020B0004020202020204" pitchFamily="34" charset="0"/>
              <a:cs typeface="Times New Roman" panose="02020603050405020304" pitchFamily="18" charset="0"/>
            </a:endParaRPr>
          </a:p>
          <a:p>
            <a:pPr marL="666289" indent="-666289">
              <a:lnSpc>
                <a:spcPct val="107000"/>
              </a:lnSpc>
              <a:spcAft>
                <a:spcPts val="1554"/>
              </a:spcAft>
              <a:buFont typeface="Arial" panose="020B0604020202020204" pitchFamily="34" charset="0"/>
              <a:buChar char="•"/>
              <a:tabLst>
                <a:tab pos="888385" algn="l"/>
              </a:tabLst>
            </a:pPr>
            <a:r>
              <a:rPr lang="en-US" sz="3500" b="1" kern="100" dirty="0">
                <a:latin typeface="Bogle" panose="020B0503020203060203" pitchFamily="34" charset="0"/>
                <a:ea typeface="Aptos" panose="020B0004020202020204" pitchFamily="34" charset="0"/>
                <a:cs typeface="Times New Roman" panose="02020603050405020304" pitchFamily="18" charset="0"/>
              </a:rPr>
              <a:t>Create healthy habits with support </a:t>
            </a:r>
            <a:r>
              <a:rPr lang="en-US" sz="3500" kern="100" dirty="0">
                <a:latin typeface="Bogle" panose="020B0503020203060203" pitchFamily="34" charset="0"/>
                <a:ea typeface="Aptos" panose="020B0004020202020204" pitchFamily="34" charset="0"/>
                <a:cs typeface="Times New Roman" panose="02020603050405020304" pitchFamily="18" charset="0"/>
              </a:rPr>
              <a:t>– Tap into a wide array of habit-building programs to help you reach your goals – all at your fingertips with the Fresh Tri mobile app. Whether you want to eat healthier, cope with stress, exercise more often, or work toward many more goals, Fresh Tri has something to help you make healthier choices in your daily life.</a:t>
            </a:r>
            <a:endParaRPr lang="en-US" sz="3500" kern="100" dirty="0">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p:txBody>
      </p:sp>
      <p:sp>
        <p:nvSpPr>
          <p:cNvPr id="4" name="Slide Number Placeholder 3">
            <a:extLst>
              <a:ext uri="{FF2B5EF4-FFF2-40B4-BE49-F238E27FC236}">
                <a16:creationId xmlns:a16="http://schemas.microsoft.com/office/drawing/2014/main" id="{5FAC5C28-D6A7-94AD-B230-28ED1F5321D7}"/>
              </a:ext>
            </a:extLst>
          </p:cNvPr>
          <p:cNvSpPr>
            <a:spLocks noGrp="1"/>
          </p:cNvSpPr>
          <p:nvPr>
            <p:ph type="sldNum" sz="quarter" idx="5"/>
          </p:nvPr>
        </p:nvSpPr>
        <p:spPr/>
        <p:txBody>
          <a:bodyPr/>
          <a:lstStyle/>
          <a:p>
            <a:fld id="{04AE4BF9-374B-455F-BC55-D77ADD19000B}" type="slidenum">
              <a:rPr lang="en-US" smtClean="0"/>
              <a:pPr/>
              <a:t>7</a:t>
            </a:fld>
            <a:endParaRPr lang="en-US"/>
          </a:p>
        </p:txBody>
      </p:sp>
    </p:spTree>
    <p:extLst>
      <p:ext uri="{BB962C8B-B14F-4D97-AF65-F5344CB8AC3E}">
        <p14:creationId xmlns:p14="http://schemas.microsoft.com/office/powerpoint/2010/main" val="1226247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EFDA4-E60D-9BAC-B73F-247961435D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B8493D-E287-988D-9BC0-13E20E7851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EE77E-CA5B-E291-ED3B-9108AC6571BC}"/>
              </a:ext>
            </a:extLst>
          </p:cNvPr>
          <p:cNvSpPr>
            <a:spLocks noGrp="1"/>
          </p:cNvSpPr>
          <p:nvPr>
            <p:ph type="body" idx="1"/>
          </p:nvPr>
        </p:nvSpPr>
        <p:spPr/>
        <p:txBody>
          <a:bodyPr/>
          <a:lstStyle/>
          <a:p>
            <a:pPr>
              <a:lnSpc>
                <a:spcPct val="107000"/>
              </a:lnSpc>
              <a:spcAft>
                <a:spcPts val="1554"/>
              </a:spcAft>
            </a:pPr>
            <a:r>
              <a:rPr lang="en-US" sz="2100" kern="100" dirty="0">
                <a:latin typeface="Bogle" panose="020B0503020203060203" pitchFamily="34" charset="0"/>
                <a:ea typeface="Aptos" panose="020B0004020202020204" pitchFamily="34" charset="0"/>
                <a:cs typeface="Arial" panose="020B0604020202020204" pitchFamily="34" charset="0"/>
              </a:rPr>
              <a:t>Here are a few things to know about the programs on this slide:</a:t>
            </a:r>
            <a:endParaRPr lang="en-US" sz="2100" kern="100" dirty="0">
              <a:latin typeface="Aptos" panose="020B0004020202020204" pitchFamily="34" charset="0"/>
              <a:ea typeface="Aptos" panose="020B0004020202020204" pitchFamily="34" charset="0"/>
              <a:cs typeface="Arial" panose="020B0604020202020204" pitchFamily="34" charset="0"/>
            </a:endParaRPr>
          </a:p>
          <a:p>
            <a:pPr marL="666289" indent="-666289">
              <a:lnSpc>
                <a:spcPct val="107000"/>
              </a:lnSpc>
              <a:spcAft>
                <a:spcPts val="1554"/>
              </a:spcAft>
              <a:buFont typeface="Arial" panose="020B0604020202020204" pitchFamily="34" charset="0"/>
              <a:buChar char="•"/>
              <a:tabLst>
                <a:tab pos="888385" algn="l"/>
              </a:tabLst>
            </a:pPr>
            <a:r>
              <a:rPr lang="en-US" sz="2100" b="1" kern="100" dirty="0">
                <a:latin typeface="Bogle" panose="020B0503020203060203" pitchFamily="34" charset="0"/>
                <a:ea typeface="Aptos" panose="020B0004020202020204" pitchFamily="34" charset="0"/>
                <a:cs typeface="Times New Roman" panose="02020603050405020304" pitchFamily="18" charset="0"/>
              </a:rPr>
              <a:t>Quit tobacco or vaping for good </a:t>
            </a:r>
            <a:r>
              <a:rPr lang="en-US" sz="2100" kern="100" dirty="0">
                <a:latin typeface="Bogle" panose="020B0503020203060203" pitchFamily="34" charset="0"/>
                <a:ea typeface="Aptos" panose="020B0004020202020204" pitchFamily="34" charset="0"/>
                <a:cs typeface="Times New Roman" panose="02020603050405020304" pitchFamily="18" charset="0"/>
              </a:rPr>
              <a:t>– You don’t have to be in a Walmart medical plan to access this text-based program. </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a:p>
            <a:pPr marL="666289" indent="-666289">
              <a:lnSpc>
                <a:spcPct val="107000"/>
              </a:lnSpc>
              <a:spcAft>
                <a:spcPts val="1554"/>
              </a:spcAft>
              <a:buFont typeface="Arial" panose="020B0604020202020204" pitchFamily="34" charset="0"/>
              <a:buChar char="•"/>
              <a:tabLst>
                <a:tab pos="888385" algn="l"/>
              </a:tabLst>
            </a:pPr>
            <a:r>
              <a:rPr lang="en-US" sz="2100" b="1" kern="100" dirty="0">
                <a:latin typeface="Bogle" panose="020B0503020203060203" pitchFamily="34" charset="0"/>
                <a:ea typeface="Aptos" panose="020B0004020202020204" pitchFamily="34" charset="0"/>
                <a:cs typeface="Times New Roman" panose="02020603050405020304" pitchFamily="18" charset="0"/>
              </a:rPr>
              <a:t>Get fit wherever you work, live, or travel </a:t>
            </a:r>
            <a:r>
              <a:rPr lang="en-US" sz="2100" kern="100" dirty="0">
                <a:latin typeface="Bogle" panose="020B0503020203060203" pitchFamily="34" charset="0"/>
                <a:ea typeface="Aptos" panose="020B0004020202020204" pitchFamily="34" charset="0"/>
                <a:cs typeface="Times New Roman" panose="02020603050405020304" pitchFamily="18" charset="0"/>
              </a:rPr>
              <a:t>– Fitness Pass offers a variety of membership levels, starting at just $5. You can access gyms around the country, a large selection of virtual fitness classes, or both.</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a:p>
            <a:pPr marL="1443626" lvl="1" indent="-555241">
              <a:lnSpc>
                <a:spcPct val="107000"/>
              </a:lnSpc>
              <a:spcAft>
                <a:spcPts val="1554"/>
              </a:spcAft>
              <a:buFont typeface="Arial" panose="020B0604020202020204" pitchFamily="34" charset="0"/>
              <a:buChar char="•"/>
              <a:tabLst>
                <a:tab pos="1776771" algn="l"/>
              </a:tabLst>
            </a:pPr>
            <a:r>
              <a:rPr lang="en-US" sz="2100" b="1" kern="100" dirty="0">
                <a:latin typeface="Bogle" panose="020B0503020203060203" pitchFamily="34" charset="0"/>
                <a:ea typeface="Aptos" panose="020B0004020202020204" pitchFamily="34" charset="0"/>
                <a:cs typeface="Times New Roman" panose="02020603050405020304" pitchFamily="18" charset="0"/>
              </a:rPr>
              <a:t>(For Bentonville, AR, associates)</a:t>
            </a:r>
            <a:r>
              <a:rPr lang="en-US" sz="2100" kern="100" dirty="0">
                <a:latin typeface="Bogle" panose="020B0503020203060203" pitchFamily="34" charset="0"/>
                <a:ea typeface="Aptos" panose="020B0004020202020204" pitchFamily="34" charset="0"/>
                <a:cs typeface="Times New Roman" panose="02020603050405020304" pitchFamily="18" charset="0"/>
              </a:rPr>
              <a:t>: You also have access to our new Walton Family Whole Health &amp; Fitness facility located on the new Home Office campus. You and your family have flexible membership options designed to support your whole health, so you can create a personal sense of health and well-being in all areas of life and work.  </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a:p>
            <a:pPr marL="666289" indent="-666289">
              <a:lnSpc>
                <a:spcPct val="107000"/>
              </a:lnSpc>
              <a:spcAft>
                <a:spcPts val="1554"/>
              </a:spcAft>
              <a:buFont typeface="Arial" panose="020B0604020202020204" pitchFamily="34" charset="0"/>
              <a:buChar char="•"/>
              <a:tabLst>
                <a:tab pos="888385" algn="l"/>
              </a:tabLst>
            </a:pPr>
            <a:r>
              <a:rPr lang="en-US" sz="2100" b="1" kern="100" dirty="0">
                <a:latin typeface="Bogle" panose="020B0503020203060203" pitchFamily="34" charset="0"/>
                <a:ea typeface="Aptos" panose="020B0004020202020204" pitchFamily="34" charset="0"/>
                <a:cs typeface="Times New Roman" panose="02020603050405020304" pitchFamily="18" charset="0"/>
              </a:rPr>
              <a:t>Support for travel costs </a:t>
            </a:r>
            <a:r>
              <a:rPr lang="en-US" sz="2100" kern="100" dirty="0">
                <a:latin typeface="Bogle" panose="020B0503020203060203" pitchFamily="34" charset="0"/>
                <a:ea typeface="Aptos" panose="020B0004020202020204" pitchFamily="34" charset="0"/>
                <a:cs typeface="Times New Roman" panose="02020603050405020304" pitchFamily="18" charset="0"/>
              </a:rPr>
              <a:t>– If a participant in most Walmart medical plans needs care that is not available to them in within 100 miles of where they live, Walmart’s Travel Benefit can help identify a provider. The benefit also offers support for eligible travel costs.</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9066C33-9F8C-2018-C249-CBCCCD534E63}"/>
              </a:ext>
            </a:extLst>
          </p:cNvPr>
          <p:cNvSpPr>
            <a:spLocks noGrp="1"/>
          </p:cNvSpPr>
          <p:nvPr>
            <p:ph type="sldNum" sz="quarter" idx="5"/>
          </p:nvPr>
        </p:nvSpPr>
        <p:spPr/>
        <p:txBody>
          <a:bodyPr/>
          <a:lstStyle/>
          <a:p>
            <a:fld id="{04AE4BF9-374B-455F-BC55-D77ADD19000B}" type="slidenum">
              <a:rPr lang="en-US" smtClean="0"/>
              <a:pPr/>
              <a:t>8</a:t>
            </a:fld>
            <a:endParaRPr lang="en-US"/>
          </a:p>
        </p:txBody>
      </p:sp>
    </p:spTree>
    <p:extLst>
      <p:ext uri="{BB962C8B-B14F-4D97-AF65-F5344CB8AC3E}">
        <p14:creationId xmlns:p14="http://schemas.microsoft.com/office/powerpoint/2010/main" val="3665432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4BD49-8098-212C-123E-AC56CD397C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7E79E-06C1-5234-0B30-E5B97E7921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AA255C-342E-604E-158E-DA1E05772707}"/>
              </a:ext>
            </a:extLst>
          </p:cNvPr>
          <p:cNvSpPr>
            <a:spLocks noGrp="1"/>
          </p:cNvSpPr>
          <p:nvPr>
            <p:ph type="body" idx="1"/>
          </p:nvPr>
        </p:nvSpPr>
        <p:spPr/>
        <p:txBody>
          <a:bodyPr/>
          <a:lstStyle/>
          <a:p>
            <a:pPr marL="666289" indent="-666289">
              <a:lnSpc>
                <a:spcPct val="107000"/>
              </a:lnSpc>
              <a:spcAft>
                <a:spcPts val="1554"/>
              </a:spcAft>
              <a:buFont typeface="Arial" panose="020B0604020202020204" pitchFamily="34" charset="0"/>
              <a:buChar char="•"/>
              <a:tabLst>
                <a:tab pos="888385" algn="l"/>
              </a:tabLst>
            </a:pPr>
            <a:r>
              <a:rPr lang="en-US" sz="2100" kern="100" dirty="0">
                <a:latin typeface="Bogle" panose="020B0503020203060203" pitchFamily="34" charset="0"/>
                <a:ea typeface="Aptos" panose="020B0004020202020204" pitchFamily="34" charset="0"/>
                <a:cs typeface="Times New Roman" panose="02020603050405020304" pitchFamily="18" charset="0"/>
              </a:rPr>
              <a:t>Financial well-being means different things to every person. You could be focused on managing your money for your daily expenses, preparing for a long-term goal, both, or anything in between. Walmart invests in your financial well-being with programs tailor-made for our associates.</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a:p>
            <a:pPr marL="666289" indent="-666289">
              <a:lnSpc>
                <a:spcPct val="107000"/>
              </a:lnSpc>
              <a:spcAft>
                <a:spcPts val="1554"/>
              </a:spcAft>
              <a:buFont typeface="Arial" panose="020B0604020202020204" pitchFamily="34" charset="0"/>
              <a:buChar char="•"/>
              <a:tabLst>
                <a:tab pos="888385" algn="l"/>
              </a:tabLst>
            </a:pPr>
            <a:r>
              <a:rPr lang="en-US" sz="2100" kern="100" dirty="0">
                <a:latin typeface="Bogle" panose="020B0503020203060203" pitchFamily="34" charset="0"/>
                <a:ea typeface="Aptos" panose="020B0004020202020204" pitchFamily="34" charset="0"/>
                <a:cs typeface="Times New Roman" panose="02020603050405020304" pitchFamily="18" charset="0"/>
              </a:rPr>
              <a:t>Here are a few things to know about the programs on this slide:</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a:p>
            <a:pPr marL="1443626" lvl="1" indent="-555241">
              <a:lnSpc>
                <a:spcPct val="107000"/>
              </a:lnSpc>
              <a:spcAft>
                <a:spcPts val="1554"/>
              </a:spcAft>
              <a:buFont typeface="Arial" panose="020B0604020202020204" pitchFamily="34" charset="0"/>
              <a:buChar char="•"/>
              <a:tabLst>
                <a:tab pos="1776771" algn="l"/>
              </a:tabLst>
            </a:pPr>
            <a:r>
              <a:rPr lang="en-US" sz="2100" b="1" kern="100" dirty="0">
                <a:latin typeface="Bogle" panose="020B0503020203060203" pitchFamily="34" charset="0"/>
                <a:ea typeface="Aptos" panose="020B0004020202020204" pitchFamily="34" charset="0"/>
                <a:cs typeface="Times New Roman" panose="02020603050405020304" pitchFamily="18" charset="0"/>
              </a:rPr>
              <a:t>Understand your total pay and opportunities to grow </a:t>
            </a:r>
            <a:r>
              <a:rPr lang="en-US" sz="2100" kern="100" dirty="0">
                <a:latin typeface="Bogle" panose="020B0503020203060203" pitchFamily="34" charset="0"/>
                <a:ea typeface="Aptos" panose="020B0004020202020204" pitchFamily="34" charset="0"/>
                <a:cs typeface="Times New Roman" panose="02020603050405020304" pitchFamily="18" charset="0"/>
              </a:rPr>
              <a:t>– At Walmart there are three components of total pay: base pay, bonus, and stock. As your career evolves, the mix of those elements does, too.</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a:p>
            <a:pPr marL="1443626" lvl="1" indent="-555241">
              <a:lnSpc>
                <a:spcPct val="107000"/>
              </a:lnSpc>
              <a:spcAft>
                <a:spcPts val="1554"/>
              </a:spcAft>
              <a:buFont typeface="Arial" panose="020B0604020202020204" pitchFamily="34" charset="0"/>
              <a:buChar char="•"/>
              <a:tabLst>
                <a:tab pos="1776771" algn="l"/>
              </a:tabLst>
            </a:pPr>
            <a:r>
              <a:rPr lang="en-US" sz="2100" b="1" kern="100" dirty="0">
                <a:latin typeface="Bogle" panose="020B0503020203060203" pitchFamily="34" charset="0"/>
                <a:ea typeface="Aptos" panose="020B0004020202020204" pitchFamily="34" charset="0"/>
                <a:cs typeface="Times New Roman" panose="02020603050405020304" pitchFamily="18" charset="0"/>
              </a:rPr>
              <a:t>Manage your money better </a:t>
            </a:r>
            <a:r>
              <a:rPr lang="en-US" sz="2100" kern="100" dirty="0">
                <a:latin typeface="Bogle" panose="020B0503020203060203" pitchFamily="34" charset="0"/>
                <a:ea typeface="Aptos" panose="020B0004020202020204" pitchFamily="34" charset="0"/>
                <a:cs typeface="Times New Roman" panose="02020603050405020304" pitchFamily="18" charset="0"/>
              </a:rPr>
              <a:t>– </a:t>
            </a:r>
            <a:r>
              <a:rPr lang="en-US" sz="2100" kern="100" dirty="0" err="1">
                <a:latin typeface="Bogle" panose="020B0503020203060203" pitchFamily="34" charset="0"/>
                <a:ea typeface="Aptos" panose="020B0004020202020204" pitchFamily="34" charset="0"/>
                <a:cs typeface="Times New Roman" panose="02020603050405020304" pitchFamily="18" charset="0"/>
              </a:rPr>
              <a:t>ONEatWork</a:t>
            </a:r>
            <a:r>
              <a:rPr lang="en-US" sz="2100" kern="100" dirty="0">
                <a:latin typeface="Bogle" panose="020B0503020203060203" pitchFamily="34" charset="0"/>
                <a:ea typeface="Aptos" panose="020B0004020202020204" pitchFamily="34" charset="0"/>
                <a:cs typeface="Times New Roman" panose="02020603050405020304" pitchFamily="18" charset="0"/>
              </a:rPr>
              <a:t> is a mobile app for Walmart associates to keep a close eye on their money. You can save automatically, track your earnings, and get paid early when needed. </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a:p>
            <a:pPr marL="1443626" lvl="1" indent="-555241">
              <a:lnSpc>
                <a:spcPct val="107000"/>
              </a:lnSpc>
              <a:spcAft>
                <a:spcPts val="1554"/>
              </a:spcAft>
              <a:buFont typeface="Arial" panose="020B0604020202020204" pitchFamily="34" charset="0"/>
              <a:buChar char="•"/>
              <a:tabLst>
                <a:tab pos="1776771" algn="l"/>
              </a:tabLst>
            </a:pPr>
            <a:r>
              <a:rPr lang="en-US" sz="2100" b="1" kern="100" dirty="0">
                <a:latin typeface="Bogle" panose="020B0503020203060203" pitchFamily="34" charset="0"/>
                <a:ea typeface="Aptos" panose="020B0004020202020204" pitchFamily="34" charset="0"/>
                <a:cs typeface="Times New Roman" panose="02020603050405020304" pitchFamily="18" charset="0"/>
              </a:rPr>
              <a:t>Own your future </a:t>
            </a:r>
            <a:r>
              <a:rPr lang="en-US" sz="2100" kern="100" dirty="0">
                <a:latin typeface="Bogle" panose="020B0503020203060203" pitchFamily="34" charset="0"/>
                <a:ea typeface="Aptos" panose="020B0004020202020204" pitchFamily="34" charset="0"/>
                <a:cs typeface="Times New Roman" panose="02020603050405020304" pitchFamily="18" charset="0"/>
              </a:rPr>
              <a:t>– The 401(k) is one of the most powerful ways to save for retirement. All associates are eligible to begin contributing to the plan on Day One. If you are eligible for matching contributions, Walmart will match what you contribute to the plan, up to 6% of your eligible pay. You don’t get the match if you don’t contribute yourself, so don’t leave money on the table.</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a:p>
            <a:pPr marL="1443626" lvl="1" indent="-555241">
              <a:lnSpc>
                <a:spcPct val="107000"/>
              </a:lnSpc>
              <a:spcAft>
                <a:spcPts val="1554"/>
              </a:spcAft>
              <a:buFont typeface="Arial" panose="020B0604020202020204" pitchFamily="34" charset="0"/>
              <a:buChar char="•"/>
              <a:tabLst>
                <a:tab pos="1776771" algn="l"/>
              </a:tabLst>
            </a:pPr>
            <a:r>
              <a:rPr lang="en-US" sz="2100" b="1" kern="100" dirty="0">
                <a:latin typeface="Bogle" panose="020B0503020203060203" pitchFamily="34" charset="0"/>
                <a:ea typeface="Aptos" panose="020B0004020202020204" pitchFamily="34" charset="0"/>
                <a:cs typeface="Times New Roman" panose="02020603050405020304" pitchFamily="18" charset="0"/>
              </a:rPr>
              <a:t>Share in the company’s success </a:t>
            </a:r>
            <a:r>
              <a:rPr lang="en-US" sz="2100" kern="100" dirty="0">
                <a:latin typeface="Bogle" panose="020B0503020203060203" pitchFamily="34" charset="0"/>
                <a:ea typeface="Aptos" panose="020B0004020202020204" pitchFamily="34" charset="0"/>
                <a:cs typeface="Times New Roman" panose="02020603050405020304" pitchFamily="18" charset="0"/>
              </a:rPr>
              <a:t>– The Associate Stock Purchase Plan (ASPP) allows you to buy more Walmart stock by providing matching funds. When you contribute to the plan, Walmart matches 15% to help you boost your buy. When Walmart stock performs well, you reap the rewards.</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5FAC5C28-D6A7-94AD-B230-28ED1F5321D7}"/>
              </a:ext>
            </a:extLst>
          </p:cNvPr>
          <p:cNvSpPr>
            <a:spLocks noGrp="1"/>
          </p:cNvSpPr>
          <p:nvPr>
            <p:ph type="sldNum" sz="quarter" idx="5"/>
          </p:nvPr>
        </p:nvSpPr>
        <p:spPr/>
        <p:txBody>
          <a:bodyPr/>
          <a:lstStyle/>
          <a:p>
            <a:fld id="{04AE4BF9-374B-455F-BC55-D77ADD19000B}" type="slidenum">
              <a:rPr lang="en-US" smtClean="0"/>
              <a:pPr/>
              <a:t>9</a:t>
            </a:fld>
            <a:endParaRPr lang="en-US"/>
          </a:p>
        </p:txBody>
      </p:sp>
    </p:spTree>
    <p:extLst>
      <p:ext uri="{BB962C8B-B14F-4D97-AF65-F5344CB8AC3E}">
        <p14:creationId xmlns:p14="http://schemas.microsoft.com/office/powerpoint/2010/main" val="885917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Cover Slid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68D194-871A-1744-FE49-C333C4931D9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54" t="23023" r="34458" b="4790"/>
          <a:stretch/>
        </p:blipFill>
        <p:spPr>
          <a:xfrm>
            <a:off x="5969479" y="0"/>
            <a:ext cx="6219346" cy="6745857"/>
          </a:xfrm>
          <a:prstGeom prst="rect">
            <a:avLst/>
          </a:prstGeom>
        </p:spPr>
      </p:pic>
      <p:sp>
        <p:nvSpPr>
          <p:cNvPr id="29" name="Title 27">
            <a:extLst>
              <a:ext uri="{FF2B5EF4-FFF2-40B4-BE49-F238E27FC236}">
                <a16:creationId xmlns:a16="http://schemas.microsoft.com/office/drawing/2014/main" id="{03269194-B8D9-DE04-685B-11B1F7D4D32A}"/>
              </a:ext>
            </a:extLst>
          </p:cNvPr>
          <p:cNvSpPr>
            <a:spLocks noGrp="1"/>
          </p:cNvSpPr>
          <p:nvPr>
            <p:ph type="title" hasCustomPrompt="1"/>
          </p:nvPr>
        </p:nvSpPr>
        <p:spPr>
          <a:xfrm>
            <a:off x="501649" y="2358841"/>
            <a:ext cx="6935343" cy="1519441"/>
          </a:xfrm>
          <a:prstGeom prst="rect">
            <a:avLst/>
          </a:prstGeom>
        </p:spPr>
        <p:txBody>
          <a:bodyPr lIns="0" rIns="0"/>
          <a:lstStyle>
            <a:lvl1pPr algn="l">
              <a:lnSpc>
                <a:spcPts val="5800"/>
              </a:lnSpc>
              <a:defRPr sz="5400" b="1" i="0">
                <a:solidFill>
                  <a:srgbClr val="FFFFFF"/>
                </a:solidFill>
                <a:latin typeface="Bogle" panose="020B0503020203060203" pitchFamily="34" charset="77"/>
              </a:defRPr>
            </a:lvl1pPr>
          </a:lstStyle>
          <a:p>
            <a:r>
              <a:rPr lang="en-US"/>
              <a:t>Presentation </a:t>
            </a:r>
            <a:br>
              <a:rPr lang="en-US"/>
            </a:br>
            <a:r>
              <a:rPr lang="en-US"/>
              <a:t>title here</a:t>
            </a:r>
          </a:p>
        </p:txBody>
      </p:sp>
      <p:sp>
        <p:nvSpPr>
          <p:cNvPr id="8" name="Text Placeholder 7">
            <a:extLst>
              <a:ext uri="{FF2B5EF4-FFF2-40B4-BE49-F238E27FC236}">
                <a16:creationId xmlns:a16="http://schemas.microsoft.com/office/drawing/2014/main" id="{D676CADD-2C53-CF43-8035-8C0DB39C1B10}"/>
              </a:ext>
            </a:extLst>
          </p:cNvPr>
          <p:cNvSpPr>
            <a:spLocks noGrp="1"/>
          </p:cNvSpPr>
          <p:nvPr>
            <p:ph type="body" sz="quarter" idx="12" hasCustomPrompt="1"/>
          </p:nvPr>
        </p:nvSpPr>
        <p:spPr>
          <a:xfrm>
            <a:off x="524800" y="5818490"/>
            <a:ext cx="3190557" cy="487045"/>
          </a:xfrm>
          <a:prstGeom prst="rect">
            <a:avLst/>
          </a:prstGeom>
        </p:spPr>
        <p:txBody>
          <a:bodyPr lIns="0" rIns="0"/>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ts val="39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Bogle" panose="020B0503020203060203" pitchFamily="34" charset="77"/>
                <a:ea typeface="+mn-ea"/>
                <a:cs typeface="+mn-cs"/>
              </a:rPr>
              <a:t>January 12, 2023</a:t>
            </a:r>
          </a:p>
        </p:txBody>
      </p:sp>
      <p:sp>
        <p:nvSpPr>
          <p:cNvPr id="17" name="Text Placeholder 16">
            <a:extLst>
              <a:ext uri="{FF2B5EF4-FFF2-40B4-BE49-F238E27FC236}">
                <a16:creationId xmlns:a16="http://schemas.microsoft.com/office/drawing/2014/main" id="{E2B54249-B314-55CB-A1DC-1F498CD175A8}"/>
              </a:ext>
            </a:extLst>
          </p:cNvPr>
          <p:cNvSpPr>
            <a:spLocks noGrp="1"/>
          </p:cNvSpPr>
          <p:nvPr>
            <p:ph type="body" sz="quarter" idx="13" hasCustomPrompt="1"/>
          </p:nvPr>
        </p:nvSpPr>
        <p:spPr>
          <a:xfrm>
            <a:off x="502920" y="3929063"/>
            <a:ext cx="6967025" cy="1536700"/>
          </a:xfrm>
          <a:prstGeom prst="rect">
            <a:avLst/>
          </a:prstGeom>
        </p:spPr>
        <p:txBody>
          <a:bodyPr lIns="0" rIns="0"/>
          <a:lstStyle>
            <a:lvl1pPr marL="0" indent="0">
              <a:lnSpc>
                <a:spcPct val="100000"/>
              </a:lnSpc>
              <a:buNone/>
              <a:defRPr>
                <a:solidFill>
                  <a:schemeClr val="bg1"/>
                </a:solidFill>
              </a:defRPr>
            </a:lvl1pPr>
          </a:lstStyle>
          <a:p>
            <a:r>
              <a:rPr lang="en-US"/>
              <a:t>Subject heading.</a:t>
            </a:r>
          </a:p>
        </p:txBody>
      </p:sp>
      <p:sp>
        <p:nvSpPr>
          <p:cNvPr id="3" name="Rectangle 2">
            <a:extLst>
              <a:ext uri="{FF2B5EF4-FFF2-40B4-BE49-F238E27FC236}">
                <a16:creationId xmlns:a16="http://schemas.microsoft.com/office/drawing/2014/main" id="{2B651E64-8D57-A0C4-5FBF-1A93D51494E7}"/>
              </a:ext>
            </a:extLst>
          </p:cNvPr>
          <p:cNvSpPr/>
          <p:nvPr userDrawn="1"/>
        </p:nvSpPr>
        <p:spPr>
          <a:xfrm>
            <a:off x="-1" y="6738425"/>
            <a:ext cx="12188825" cy="119575"/>
          </a:xfrm>
          <a:prstGeom prst="rect">
            <a:avLst/>
          </a:prstGeom>
          <a:solidFill>
            <a:srgbClr val="FFC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0" i="0">
              <a:solidFill>
                <a:srgbClr val="FFC21F"/>
              </a:solidFill>
              <a:latin typeface="Arial" panose="020B0604020202020204" pitchFamily="34" charset="0"/>
            </a:endParaRPr>
          </a:p>
        </p:txBody>
      </p:sp>
      <p:pic>
        <p:nvPicPr>
          <p:cNvPr id="7" name="Picture 6">
            <a:extLst>
              <a:ext uri="{FF2B5EF4-FFF2-40B4-BE49-F238E27FC236}">
                <a16:creationId xmlns:a16="http://schemas.microsoft.com/office/drawing/2014/main" id="{9FD8B955-53B4-CA43-27AE-C8A2FA2E2B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9417" y="276739"/>
            <a:ext cx="1423906" cy="746324"/>
          </a:xfrm>
          <a:prstGeom prst="rect">
            <a:avLst/>
          </a:prstGeom>
        </p:spPr>
      </p:pic>
    </p:spTree>
    <p:extLst>
      <p:ext uri="{BB962C8B-B14F-4D97-AF65-F5344CB8AC3E}">
        <p14:creationId xmlns:p14="http://schemas.microsoft.com/office/powerpoint/2010/main" val="2695707897"/>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Section Divider Opt 2">
    <p:bg>
      <p:bgPr>
        <a:solidFill>
          <a:schemeClr val="accent3"/>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60E72C81-B18E-4412-D74A-619CB972BFAD}"/>
              </a:ext>
            </a:extLst>
          </p:cNvPr>
          <p:cNvSpPr>
            <a:spLocks noGrp="1"/>
          </p:cNvSpPr>
          <p:nvPr>
            <p:ph type="pic" sz="quarter" idx="10"/>
          </p:nvPr>
        </p:nvSpPr>
        <p:spPr>
          <a:xfrm>
            <a:off x="7427742" y="1518698"/>
            <a:ext cx="4777509" cy="4349365"/>
          </a:xfrm>
          <a:custGeom>
            <a:avLst/>
            <a:gdLst>
              <a:gd name="connsiteX0" fmla="*/ 0 w 2590800"/>
              <a:gd name="connsiteY0" fmla="*/ 0 h 2590800"/>
              <a:gd name="connsiteX1" fmla="*/ 2590800 w 2590800"/>
              <a:gd name="connsiteY1" fmla="*/ 0 h 2590800"/>
              <a:gd name="connsiteX2" fmla="*/ 2590800 w 2590800"/>
              <a:gd name="connsiteY2" fmla="*/ 2590800 h 2590800"/>
              <a:gd name="connsiteX3" fmla="*/ 0 w 2590800"/>
              <a:gd name="connsiteY3" fmla="*/ 2590800 h 2590800"/>
              <a:gd name="connsiteX4" fmla="*/ 0 w 2590800"/>
              <a:gd name="connsiteY4" fmla="*/ 0 h 2590800"/>
              <a:gd name="connsiteX0" fmla="*/ 0 w 2590800"/>
              <a:gd name="connsiteY0" fmla="*/ 0 h 2590800"/>
              <a:gd name="connsiteX1" fmla="*/ 2590800 w 2590800"/>
              <a:gd name="connsiteY1" fmla="*/ 0 h 2590800"/>
              <a:gd name="connsiteX2" fmla="*/ 2577089 w 2590800"/>
              <a:gd name="connsiteY2" fmla="*/ 1246909 h 2590800"/>
              <a:gd name="connsiteX3" fmla="*/ 2590800 w 2590800"/>
              <a:gd name="connsiteY3" fmla="*/ 2590800 h 2590800"/>
              <a:gd name="connsiteX4" fmla="*/ 0 w 2590800"/>
              <a:gd name="connsiteY4" fmla="*/ 2590800 h 2590800"/>
              <a:gd name="connsiteX5" fmla="*/ 0 w 2590800"/>
              <a:gd name="connsiteY5" fmla="*/ 0 h 2590800"/>
              <a:gd name="connsiteX0" fmla="*/ 27565 w 2618365"/>
              <a:gd name="connsiteY0" fmla="*/ 0 h 2590800"/>
              <a:gd name="connsiteX1" fmla="*/ 2618365 w 2618365"/>
              <a:gd name="connsiteY1" fmla="*/ 0 h 2590800"/>
              <a:gd name="connsiteX2" fmla="*/ 2604654 w 2618365"/>
              <a:gd name="connsiteY2" fmla="*/ 1246909 h 2590800"/>
              <a:gd name="connsiteX3" fmla="*/ 2618365 w 2618365"/>
              <a:gd name="connsiteY3" fmla="*/ 2590800 h 2590800"/>
              <a:gd name="connsiteX4" fmla="*/ 27565 w 2618365"/>
              <a:gd name="connsiteY4" fmla="*/ 2590800 h 2590800"/>
              <a:gd name="connsiteX5" fmla="*/ 0 w 2618365"/>
              <a:gd name="connsiteY5" fmla="*/ 1288473 h 2590800"/>
              <a:gd name="connsiteX6" fmla="*/ 27565 w 2618365"/>
              <a:gd name="connsiteY6" fmla="*/ 0 h 2590800"/>
              <a:gd name="connsiteX0" fmla="*/ 27565 w 3685308"/>
              <a:gd name="connsiteY0" fmla="*/ 0 h 2590800"/>
              <a:gd name="connsiteX1" fmla="*/ 2618365 w 3685308"/>
              <a:gd name="connsiteY1" fmla="*/ 0 h 2590800"/>
              <a:gd name="connsiteX2" fmla="*/ 3685308 w 3685308"/>
              <a:gd name="connsiteY2" fmla="*/ 1274618 h 2590800"/>
              <a:gd name="connsiteX3" fmla="*/ 2618365 w 3685308"/>
              <a:gd name="connsiteY3" fmla="*/ 2590800 h 2590800"/>
              <a:gd name="connsiteX4" fmla="*/ 27565 w 3685308"/>
              <a:gd name="connsiteY4" fmla="*/ 2590800 h 2590800"/>
              <a:gd name="connsiteX5" fmla="*/ 0 w 3685308"/>
              <a:gd name="connsiteY5" fmla="*/ 1288473 h 2590800"/>
              <a:gd name="connsiteX6" fmla="*/ 27565 w 3685308"/>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225852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225852 w 4849090"/>
              <a:gd name="connsiteY6" fmla="*/ 0 h 2590800"/>
              <a:gd name="connsiteX0" fmla="*/ 1225852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214350 w 4849090"/>
              <a:gd name="connsiteY4" fmla="*/ 2590800 h 2590800"/>
              <a:gd name="connsiteX5" fmla="*/ 0 w 4849090"/>
              <a:gd name="connsiteY5" fmla="*/ 1330036 h 2590800"/>
              <a:gd name="connsiteX6" fmla="*/ 1225852 w 4849090"/>
              <a:gd name="connsiteY6" fmla="*/ 0 h 2590800"/>
              <a:gd name="connsiteX0" fmla="*/ 1225852 w 4849090"/>
              <a:gd name="connsiteY0" fmla="*/ 0 h 2596551"/>
              <a:gd name="connsiteX1" fmla="*/ 3782147 w 4849090"/>
              <a:gd name="connsiteY1" fmla="*/ 0 h 2596551"/>
              <a:gd name="connsiteX2" fmla="*/ 4849090 w 4849090"/>
              <a:gd name="connsiteY2" fmla="*/ 1274618 h 2596551"/>
              <a:gd name="connsiteX3" fmla="*/ 3730389 w 4849090"/>
              <a:gd name="connsiteY3" fmla="*/ 2596551 h 2596551"/>
              <a:gd name="connsiteX4" fmla="*/ 1214350 w 4849090"/>
              <a:gd name="connsiteY4" fmla="*/ 2590800 h 2596551"/>
              <a:gd name="connsiteX5" fmla="*/ 0 w 4849090"/>
              <a:gd name="connsiteY5" fmla="*/ 1330036 h 2596551"/>
              <a:gd name="connsiteX6" fmla="*/ 1225852 w 4849090"/>
              <a:gd name="connsiteY6" fmla="*/ 0 h 2596551"/>
              <a:gd name="connsiteX0" fmla="*/ 1225852 w 4849090"/>
              <a:gd name="connsiteY0" fmla="*/ 0 h 2596551"/>
              <a:gd name="connsiteX1" fmla="*/ 3678630 w 4849090"/>
              <a:gd name="connsiteY1" fmla="*/ 0 h 2596551"/>
              <a:gd name="connsiteX2" fmla="*/ 4849090 w 4849090"/>
              <a:gd name="connsiteY2" fmla="*/ 1274618 h 2596551"/>
              <a:gd name="connsiteX3" fmla="*/ 3730389 w 4849090"/>
              <a:gd name="connsiteY3" fmla="*/ 2596551 h 2596551"/>
              <a:gd name="connsiteX4" fmla="*/ 1214350 w 4849090"/>
              <a:gd name="connsiteY4" fmla="*/ 2590800 h 2596551"/>
              <a:gd name="connsiteX5" fmla="*/ 0 w 4849090"/>
              <a:gd name="connsiteY5" fmla="*/ 1330036 h 2596551"/>
              <a:gd name="connsiteX6" fmla="*/ 1225852 w 4849090"/>
              <a:gd name="connsiteY6" fmla="*/ 0 h 2596551"/>
              <a:gd name="connsiteX0" fmla="*/ 1225852 w 4849090"/>
              <a:gd name="connsiteY0" fmla="*/ 0 h 2596551"/>
              <a:gd name="connsiteX1" fmla="*/ 3678630 w 4849090"/>
              <a:gd name="connsiteY1" fmla="*/ 0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25852 w 4849090"/>
              <a:gd name="connsiteY6" fmla="*/ 0 h 2596551"/>
              <a:gd name="connsiteX0" fmla="*/ 1225852 w 4849090"/>
              <a:gd name="connsiteY0" fmla="*/ 0 h 2596551"/>
              <a:gd name="connsiteX1" fmla="*/ 3678630 w 4849090"/>
              <a:gd name="connsiteY1" fmla="*/ 0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25852 w 4849090"/>
              <a:gd name="connsiteY6" fmla="*/ 0 h 2596551"/>
              <a:gd name="connsiteX0" fmla="*/ 1208599 w 4849090"/>
              <a:gd name="connsiteY0" fmla="*/ 0 h 2596551"/>
              <a:gd name="connsiteX1" fmla="*/ 3678630 w 4849090"/>
              <a:gd name="connsiteY1" fmla="*/ 0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08599 w 4849090"/>
              <a:gd name="connsiteY6" fmla="*/ 0 h 2596551"/>
              <a:gd name="connsiteX0" fmla="*/ 1208599 w 4849090"/>
              <a:gd name="connsiteY0" fmla="*/ 5751 h 2602302"/>
              <a:gd name="connsiteX1" fmla="*/ 3638373 w 4849090"/>
              <a:gd name="connsiteY1" fmla="*/ 0 h 2602302"/>
              <a:gd name="connsiteX2" fmla="*/ 4849090 w 4849090"/>
              <a:gd name="connsiteY2" fmla="*/ 1280369 h 2602302"/>
              <a:gd name="connsiteX3" fmla="*/ 3707385 w 4849090"/>
              <a:gd name="connsiteY3" fmla="*/ 2602302 h 2602302"/>
              <a:gd name="connsiteX4" fmla="*/ 1214350 w 4849090"/>
              <a:gd name="connsiteY4" fmla="*/ 2596551 h 2602302"/>
              <a:gd name="connsiteX5" fmla="*/ 0 w 4849090"/>
              <a:gd name="connsiteY5" fmla="*/ 1335787 h 2602302"/>
              <a:gd name="connsiteX6" fmla="*/ 1208599 w 4849090"/>
              <a:gd name="connsiteY6" fmla="*/ 5751 h 2602302"/>
              <a:gd name="connsiteX0" fmla="*/ 1208599 w 4849090"/>
              <a:gd name="connsiteY0" fmla="*/ 0 h 2596551"/>
              <a:gd name="connsiteX1" fmla="*/ 3649874 w 4849090"/>
              <a:gd name="connsiteY1" fmla="*/ 5751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49874 w 4849090"/>
              <a:gd name="connsiteY1" fmla="*/ 5751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38723 w 4849090"/>
              <a:gd name="connsiteY1" fmla="*/ 2034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38723 w 4849090"/>
              <a:gd name="connsiteY1" fmla="*/ 2034 h 2596551"/>
              <a:gd name="connsiteX2" fmla="*/ 4849090 w 4849090"/>
              <a:gd name="connsiteY2" fmla="*/ 1274618 h 2596551"/>
              <a:gd name="connsiteX3" fmla="*/ 3707385 w 4849090"/>
              <a:gd name="connsiteY3" fmla="*/ 2596551 h 2596551"/>
              <a:gd name="connsiteX4" fmla="*/ 1206916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38723 w 4849090"/>
              <a:gd name="connsiteY1" fmla="*/ 2034 h 2596551"/>
              <a:gd name="connsiteX2" fmla="*/ 4849090 w 4849090"/>
              <a:gd name="connsiteY2" fmla="*/ 1274618 h 2596551"/>
              <a:gd name="connsiteX3" fmla="*/ 3640478 w 4849090"/>
              <a:gd name="connsiteY3" fmla="*/ 2596551 h 2596551"/>
              <a:gd name="connsiteX4" fmla="*/ 1206916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38723 w 4849090"/>
              <a:gd name="connsiteY1" fmla="*/ 2034 h 2596551"/>
              <a:gd name="connsiteX2" fmla="*/ 4849090 w 4849090"/>
              <a:gd name="connsiteY2" fmla="*/ 1274618 h 2596551"/>
              <a:gd name="connsiteX3" fmla="*/ 3640478 w 4849090"/>
              <a:gd name="connsiteY3" fmla="*/ 2596551 h 2596551"/>
              <a:gd name="connsiteX4" fmla="*/ 1206916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38723 w 4849090"/>
              <a:gd name="connsiteY1" fmla="*/ 2034 h 2596551"/>
              <a:gd name="connsiteX2" fmla="*/ 4849090 w 4849090"/>
              <a:gd name="connsiteY2" fmla="*/ 1274618 h 2596551"/>
              <a:gd name="connsiteX3" fmla="*/ 3640478 w 4849090"/>
              <a:gd name="connsiteY3" fmla="*/ 2596551 h 2596551"/>
              <a:gd name="connsiteX4" fmla="*/ 1206916 w 4849090"/>
              <a:gd name="connsiteY4" fmla="*/ 2590800 h 2596551"/>
              <a:gd name="connsiteX5" fmla="*/ 0 w 4849090"/>
              <a:gd name="connsiteY5" fmla="*/ 1330036 h 2596551"/>
              <a:gd name="connsiteX6" fmla="*/ 1208599 w 4849090"/>
              <a:gd name="connsiteY6" fmla="*/ 0 h 2596551"/>
              <a:gd name="connsiteX0" fmla="*/ 1208599 w 4845373"/>
              <a:gd name="connsiteY0" fmla="*/ 0 h 2596551"/>
              <a:gd name="connsiteX1" fmla="*/ 3638723 w 4845373"/>
              <a:gd name="connsiteY1" fmla="*/ 2034 h 2596551"/>
              <a:gd name="connsiteX2" fmla="*/ 4845373 w 4845373"/>
              <a:gd name="connsiteY2" fmla="*/ 1300637 h 2596551"/>
              <a:gd name="connsiteX3" fmla="*/ 3640478 w 4845373"/>
              <a:gd name="connsiteY3" fmla="*/ 2596551 h 2596551"/>
              <a:gd name="connsiteX4" fmla="*/ 1206916 w 4845373"/>
              <a:gd name="connsiteY4" fmla="*/ 2590800 h 2596551"/>
              <a:gd name="connsiteX5" fmla="*/ 0 w 4845373"/>
              <a:gd name="connsiteY5" fmla="*/ 1330036 h 2596551"/>
              <a:gd name="connsiteX6" fmla="*/ 1208599 w 4845373"/>
              <a:gd name="connsiteY6" fmla="*/ 0 h 2596551"/>
              <a:gd name="connsiteX0" fmla="*/ 1197447 w 4834221"/>
              <a:gd name="connsiteY0" fmla="*/ 0 h 2596551"/>
              <a:gd name="connsiteX1" fmla="*/ 3627571 w 4834221"/>
              <a:gd name="connsiteY1" fmla="*/ 2034 h 2596551"/>
              <a:gd name="connsiteX2" fmla="*/ 4834221 w 4834221"/>
              <a:gd name="connsiteY2" fmla="*/ 1300637 h 2596551"/>
              <a:gd name="connsiteX3" fmla="*/ 3629326 w 4834221"/>
              <a:gd name="connsiteY3" fmla="*/ 2596551 h 2596551"/>
              <a:gd name="connsiteX4" fmla="*/ 1195764 w 4834221"/>
              <a:gd name="connsiteY4" fmla="*/ 2590800 h 2596551"/>
              <a:gd name="connsiteX5" fmla="*/ 0 w 4834221"/>
              <a:gd name="connsiteY5" fmla="*/ 1296583 h 2596551"/>
              <a:gd name="connsiteX6" fmla="*/ 1197447 w 4834221"/>
              <a:gd name="connsiteY6" fmla="*/ 0 h 2596551"/>
              <a:gd name="connsiteX0" fmla="*/ 1197447 w 4834221"/>
              <a:gd name="connsiteY0" fmla="*/ 0 h 2596551"/>
              <a:gd name="connsiteX1" fmla="*/ 3627571 w 4834221"/>
              <a:gd name="connsiteY1" fmla="*/ 2034 h 2596551"/>
              <a:gd name="connsiteX2" fmla="*/ 4834221 w 4834221"/>
              <a:gd name="connsiteY2" fmla="*/ 1300637 h 2596551"/>
              <a:gd name="connsiteX3" fmla="*/ 3629326 w 4834221"/>
              <a:gd name="connsiteY3" fmla="*/ 2596551 h 2596551"/>
              <a:gd name="connsiteX4" fmla="*/ 1195764 w 4834221"/>
              <a:gd name="connsiteY4" fmla="*/ 2590800 h 2596551"/>
              <a:gd name="connsiteX5" fmla="*/ 0 w 4834221"/>
              <a:gd name="connsiteY5" fmla="*/ 1296583 h 2596551"/>
              <a:gd name="connsiteX6" fmla="*/ 1197447 w 4834221"/>
              <a:gd name="connsiteY6" fmla="*/ 0 h 2596551"/>
              <a:gd name="connsiteX0" fmla="*/ 1197447 w 4834221"/>
              <a:gd name="connsiteY0" fmla="*/ 0 h 2596551"/>
              <a:gd name="connsiteX1" fmla="*/ 3627571 w 4834221"/>
              <a:gd name="connsiteY1" fmla="*/ 2034 h 2596551"/>
              <a:gd name="connsiteX2" fmla="*/ 4834221 w 4834221"/>
              <a:gd name="connsiteY2" fmla="*/ 1300637 h 2596551"/>
              <a:gd name="connsiteX3" fmla="*/ 3629326 w 4834221"/>
              <a:gd name="connsiteY3" fmla="*/ 2596551 h 2596551"/>
              <a:gd name="connsiteX4" fmla="*/ 1195764 w 4834221"/>
              <a:gd name="connsiteY4" fmla="*/ 2590800 h 2596551"/>
              <a:gd name="connsiteX5" fmla="*/ 0 w 4834221"/>
              <a:gd name="connsiteY5" fmla="*/ 1296583 h 2596551"/>
              <a:gd name="connsiteX6" fmla="*/ 1197447 w 4834221"/>
              <a:gd name="connsiteY6" fmla="*/ 0 h 2596551"/>
              <a:gd name="connsiteX0" fmla="*/ 1197447 w 4834221"/>
              <a:gd name="connsiteY0" fmla="*/ 7517 h 2604068"/>
              <a:gd name="connsiteX1" fmla="*/ 2678139 w 4834221"/>
              <a:gd name="connsiteY1" fmla="*/ 0 h 2604068"/>
              <a:gd name="connsiteX2" fmla="*/ 3627571 w 4834221"/>
              <a:gd name="connsiteY2" fmla="*/ 9551 h 2604068"/>
              <a:gd name="connsiteX3" fmla="*/ 4834221 w 4834221"/>
              <a:gd name="connsiteY3" fmla="*/ 1308154 h 2604068"/>
              <a:gd name="connsiteX4" fmla="*/ 3629326 w 4834221"/>
              <a:gd name="connsiteY4" fmla="*/ 2604068 h 2604068"/>
              <a:gd name="connsiteX5" fmla="*/ 1195764 w 4834221"/>
              <a:gd name="connsiteY5" fmla="*/ 2598317 h 2604068"/>
              <a:gd name="connsiteX6" fmla="*/ 0 w 4834221"/>
              <a:gd name="connsiteY6" fmla="*/ 1304100 h 2604068"/>
              <a:gd name="connsiteX7" fmla="*/ 1197447 w 4834221"/>
              <a:gd name="connsiteY7" fmla="*/ 7517 h 2604068"/>
              <a:gd name="connsiteX0" fmla="*/ 1197447 w 4834221"/>
              <a:gd name="connsiteY0" fmla="*/ 7517 h 2604068"/>
              <a:gd name="connsiteX1" fmla="*/ 2678139 w 4834221"/>
              <a:gd name="connsiteY1" fmla="*/ 0 h 2604068"/>
              <a:gd name="connsiteX2" fmla="*/ 3627571 w 4834221"/>
              <a:gd name="connsiteY2" fmla="*/ 9551 h 2604068"/>
              <a:gd name="connsiteX3" fmla="*/ 4834221 w 4834221"/>
              <a:gd name="connsiteY3" fmla="*/ 1308154 h 2604068"/>
              <a:gd name="connsiteX4" fmla="*/ 3629326 w 4834221"/>
              <a:gd name="connsiteY4" fmla="*/ 2604068 h 2604068"/>
              <a:gd name="connsiteX5" fmla="*/ 2735342 w 4834221"/>
              <a:gd name="connsiteY5" fmla="*/ 2597965 h 2604068"/>
              <a:gd name="connsiteX6" fmla="*/ 1195764 w 4834221"/>
              <a:gd name="connsiteY6" fmla="*/ 2598317 h 2604068"/>
              <a:gd name="connsiteX7" fmla="*/ 0 w 4834221"/>
              <a:gd name="connsiteY7" fmla="*/ 1304100 h 2604068"/>
              <a:gd name="connsiteX8" fmla="*/ 1197447 w 4834221"/>
              <a:gd name="connsiteY8" fmla="*/ 7517 h 2604068"/>
              <a:gd name="connsiteX0" fmla="*/ 1197447 w 4834221"/>
              <a:gd name="connsiteY0" fmla="*/ 7517 h 2607499"/>
              <a:gd name="connsiteX1" fmla="*/ 2678139 w 4834221"/>
              <a:gd name="connsiteY1" fmla="*/ 0 h 2607499"/>
              <a:gd name="connsiteX2" fmla="*/ 3627571 w 4834221"/>
              <a:gd name="connsiteY2" fmla="*/ 9551 h 2607499"/>
              <a:gd name="connsiteX3" fmla="*/ 4834221 w 4834221"/>
              <a:gd name="connsiteY3" fmla="*/ 1308154 h 2607499"/>
              <a:gd name="connsiteX4" fmla="*/ 3629326 w 4834221"/>
              <a:gd name="connsiteY4" fmla="*/ 2604068 h 2607499"/>
              <a:gd name="connsiteX5" fmla="*/ 2701973 w 4834221"/>
              <a:gd name="connsiteY5" fmla="*/ 2607499 h 2607499"/>
              <a:gd name="connsiteX6" fmla="*/ 1195764 w 4834221"/>
              <a:gd name="connsiteY6" fmla="*/ 2598317 h 2607499"/>
              <a:gd name="connsiteX7" fmla="*/ 0 w 4834221"/>
              <a:gd name="connsiteY7" fmla="*/ 1304100 h 2607499"/>
              <a:gd name="connsiteX8" fmla="*/ 1197447 w 4834221"/>
              <a:gd name="connsiteY8" fmla="*/ 7517 h 2607499"/>
              <a:gd name="connsiteX0" fmla="*/ 1197447 w 3745747"/>
              <a:gd name="connsiteY0" fmla="*/ 7517 h 2607499"/>
              <a:gd name="connsiteX1" fmla="*/ 2678139 w 3745747"/>
              <a:gd name="connsiteY1" fmla="*/ 0 h 2607499"/>
              <a:gd name="connsiteX2" fmla="*/ 3627571 w 3745747"/>
              <a:gd name="connsiteY2" fmla="*/ 9551 h 2607499"/>
              <a:gd name="connsiteX3" fmla="*/ 3629326 w 3745747"/>
              <a:gd name="connsiteY3" fmla="*/ 2604068 h 2607499"/>
              <a:gd name="connsiteX4" fmla="*/ 2701973 w 3745747"/>
              <a:gd name="connsiteY4" fmla="*/ 2607499 h 2607499"/>
              <a:gd name="connsiteX5" fmla="*/ 1195764 w 3745747"/>
              <a:gd name="connsiteY5" fmla="*/ 2598317 h 2607499"/>
              <a:gd name="connsiteX6" fmla="*/ 0 w 3745747"/>
              <a:gd name="connsiteY6" fmla="*/ 1304100 h 2607499"/>
              <a:gd name="connsiteX7" fmla="*/ 1197447 w 3745747"/>
              <a:gd name="connsiteY7" fmla="*/ 7517 h 2607499"/>
              <a:gd name="connsiteX0" fmla="*/ 1197447 w 3629326"/>
              <a:gd name="connsiteY0" fmla="*/ 7517 h 2607499"/>
              <a:gd name="connsiteX1" fmla="*/ 2678139 w 3629326"/>
              <a:gd name="connsiteY1" fmla="*/ 0 h 2607499"/>
              <a:gd name="connsiteX2" fmla="*/ 3629326 w 3629326"/>
              <a:gd name="connsiteY2" fmla="*/ 2604068 h 2607499"/>
              <a:gd name="connsiteX3" fmla="*/ 2701973 w 3629326"/>
              <a:gd name="connsiteY3" fmla="*/ 2607499 h 2607499"/>
              <a:gd name="connsiteX4" fmla="*/ 1195764 w 3629326"/>
              <a:gd name="connsiteY4" fmla="*/ 2598317 h 2607499"/>
              <a:gd name="connsiteX5" fmla="*/ 0 w 3629326"/>
              <a:gd name="connsiteY5" fmla="*/ 1304100 h 2607499"/>
              <a:gd name="connsiteX6" fmla="*/ 1197447 w 3629326"/>
              <a:gd name="connsiteY6" fmla="*/ 7517 h 2607499"/>
              <a:gd name="connsiteX0" fmla="*/ 1197447 w 2701973"/>
              <a:gd name="connsiteY0" fmla="*/ 7517 h 2607499"/>
              <a:gd name="connsiteX1" fmla="*/ 2678139 w 2701973"/>
              <a:gd name="connsiteY1" fmla="*/ 0 h 2607499"/>
              <a:gd name="connsiteX2" fmla="*/ 2701973 w 2701973"/>
              <a:gd name="connsiteY2" fmla="*/ 2607499 h 2607499"/>
              <a:gd name="connsiteX3" fmla="*/ 1195764 w 2701973"/>
              <a:gd name="connsiteY3" fmla="*/ 2598317 h 2607499"/>
              <a:gd name="connsiteX4" fmla="*/ 0 w 2701973"/>
              <a:gd name="connsiteY4" fmla="*/ 1304100 h 2607499"/>
              <a:gd name="connsiteX5" fmla="*/ 1197447 w 2701973"/>
              <a:gd name="connsiteY5" fmla="*/ 7517 h 2607499"/>
              <a:gd name="connsiteX0" fmla="*/ 1197447 w 2678139"/>
              <a:gd name="connsiteY0" fmla="*/ 7517 h 2607499"/>
              <a:gd name="connsiteX1" fmla="*/ 2678139 w 2678139"/>
              <a:gd name="connsiteY1" fmla="*/ 0 h 2607499"/>
              <a:gd name="connsiteX2" fmla="*/ 2678138 w 2678139"/>
              <a:gd name="connsiteY2" fmla="*/ 2607499 h 2607499"/>
              <a:gd name="connsiteX3" fmla="*/ 1195764 w 2678139"/>
              <a:gd name="connsiteY3" fmla="*/ 2598317 h 2607499"/>
              <a:gd name="connsiteX4" fmla="*/ 0 w 2678139"/>
              <a:gd name="connsiteY4" fmla="*/ 1304100 h 2607499"/>
              <a:gd name="connsiteX5" fmla="*/ 1197447 w 2678139"/>
              <a:gd name="connsiteY5" fmla="*/ 7517 h 260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8139" h="2607499">
                <a:moveTo>
                  <a:pt x="1197447" y="7517"/>
                </a:moveTo>
                <a:lnTo>
                  <a:pt x="2678139" y="0"/>
                </a:lnTo>
                <a:cubicBezTo>
                  <a:pt x="2678139" y="869166"/>
                  <a:pt x="2678138" y="1738333"/>
                  <a:pt x="2678138" y="2607499"/>
                </a:cubicBezTo>
                <a:lnTo>
                  <a:pt x="1195764" y="2598317"/>
                </a:lnTo>
                <a:cubicBezTo>
                  <a:pt x="548412" y="2597881"/>
                  <a:pt x="17554" y="1983148"/>
                  <a:pt x="0" y="1304100"/>
                </a:cubicBezTo>
                <a:cubicBezTo>
                  <a:pt x="301" y="624966"/>
                  <a:pt x="547990" y="10074"/>
                  <a:pt x="1197447" y="7517"/>
                </a:cubicBezTo>
                <a:close/>
              </a:path>
            </a:pathLst>
          </a:custGeom>
          <a:solidFill>
            <a:schemeClr val="tx2"/>
          </a:solidFill>
        </p:spPr>
        <p:txBody>
          <a:bodyPr/>
          <a:lstStyle>
            <a:lvl1pPr>
              <a:lnSpc>
                <a:spcPct val="100000"/>
              </a:lnSpc>
              <a:defRPr>
                <a:solidFill>
                  <a:schemeClr val="bg1"/>
                </a:solidFill>
              </a:defRPr>
            </a:lvl1pPr>
          </a:lstStyle>
          <a:p>
            <a:endParaRPr lang="en-US"/>
          </a:p>
        </p:txBody>
      </p:sp>
      <p:sp>
        <p:nvSpPr>
          <p:cNvPr id="4" name="Text Placeholder 4">
            <a:extLst>
              <a:ext uri="{FF2B5EF4-FFF2-40B4-BE49-F238E27FC236}">
                <a16:creationId xmlns:a16="http://schemas.microsoft.com/office/drawing/2014/main" id="{F93295D5-75EE-CA62-1C65-0AEC23553BE2}"/>
              </a:ext>
            </a:extLst>
          </p:cNvPr>
          <p:cNvSpPr>
            <a:spLocks noGrp="1"/>
          </p:cNvSpPr>
          <p:nvPr>
            <p:ph type="body" sz="quarter" idx="16" hasCustomPrompt="1"/>
          </p:nvPr>
        </p:nvSpPr>
        <p:spPr>
          <a:xfrm>
            <a:off x="501650" y="3623490"/>
            <a:ext cx="10156186" cy="933450"/>
          </a:xfrm>
          <a:prstGeom prst="rect">
            <a:avLst/>
          </a:prstGeom>
        </p:spPr>
        <p:txBody>
          <a:bodyPr lIns="0" rIns="0"/>
          <a:lstStyle>
            <a:lvl1pPr marL="0" indent="0">
              <a:lnSpc>
                <a:spcPct val="100000"/>
              </a:lnSpc>
              <a:buClr>
                <a:schemeClr val="accent3"/>
              </a:buClr>
              <a:buNone/>
              <a:tabLst/>
              <a:defRPr sz="20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text here.</a:t>
            </a:r>
          </a:p>
        </p:txBody>
      </p:sp>
      <p:sp>
        <p:nvSpPr>
          <p:cNvPr id="8" name="Text Placeholder 8">
            <a:extLst>
              <a:ext uri="{FF2B5EF4-FFF2-40B4-BE49-F238E27FC236}">
                <a16:creationId xmlns:a16="http://schemas.microsoft.com/office/drawing/2014/main" id="{4D9248F3-AEDE-BC79-0AB2-7369E6A0B1B5}"/>
              </a:ext>
            </a:extLst>
          </p:cNvPr>
          <p:cNvSpPr>
            <a:spLocks noGrp="1"/>
          </p:cNvSpPr>
          <p:nvPr>
            <p:ph type="body" sz="quarter" idx="17" hasCustomPrompt="1"/>
          </p:nvPr>
        </p:nvSpPr>
        <p:spPr>
          <a:xfrm>
            <a:off x="501650" y="3013391"/>
            <a:ext cx="10156825" cy="558484"/>
          </a:xfrm>
          <a:prstGeom prst="rect">
            <a:avLst/>
          </a:prstGeom>
        </p:spPr>
        <p:txBody>
          <a:bodyPr lIns="0" tIns="0" rIns="0" bIns="0"/>
          <a:lstStyle>
            <a:lvl1pPr marL="0" indent="0">
              <a:lnSpc>
                <a:spcPct val="100000"/>
              </a:lnSpc>
              <a:buNone/>
              <a:defRPr sz="2800" b="1">
                <a:solidFill>
                  <a:schemeClr val="tx2"/>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err="1"/>
              <a:t>Subheadline</a:t>
            </a:r>
            <a:r>
              <a:rPr lang="en-US"/>
              <a:t> here.</a:t>
            </a:r>
          </a:p>
        </p:txBody>
      </p:sp>
      <p:sp>
        <p:nvSpPr>
          <p:cNvPr id="9" name="Rectangle 8">
            <a:extLst>
              <a:ext uri="{FF2B5EF4-FFF2-40B4-BE49-F238E27FC236}">
                <a16:creationId xmlns:a16="http://schemas.microsoft.com/office/drawing/2014/main" id="{83E2F499-4E99-75DB-9C17-D40F6FFBBD6E}"/>
              </a:ext>
            </a:extLst>
          </p:cNvPr>
          <p:cNvSpPr/>
          <p:nvPr userDrawn="1"/>
        </p:nvSpPr>
        <p:spPr>
          <a:xfrm>
            <a:off x="-1" y="6752493"/>
            <a:ext cx="12188825" cy="11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0" i="0">
              <a:solidFill>
                <a:srgbClr val="FFC21F"/>
              </a:solidFill>
              <a:latin typeface="Arial" panose="020B0604020202020204" pitchFamily="34" charset="0"/>
            </a:endParaRPr>
          </a:p>
        </p:txBody>
      </p:sp>
      <p:sp>
        <p:nvSpPr>
          <p:cNvPr id="13" name="Text Placeholder 8">
            <a:extLst>
              <a:ext uri="{FF2B5EF4-FFF2-40B4-BE49-F238E27FC236}">
                <a16:creationId xmlns:a16="http://schemas.microsoft.com/office/drawing/2014/main" id="{CC03636A-F6DC-1039-E30D-B5E16AB77483}"/>
              </a:ext>
            </a:extLst>
          </p:cNvPr>
          <p:cNvSpPr>
            <a:spLocks noGrp="1"/>
          </p:cNvSpPr>
          <p:nvPr>
            <p:ph type="body" sz="quarter" idx="14" hasCustomPrompt="1"/>
          </p:nvPr>
        </p:nvSpPr>
        <p:spPr>
          <a:xfrm>
            <a:off x="501650" y="2257424"/>
            <a:ext cx="10156825" cy="704351"/>
          </a:xfrm>
          <a:prstGeom prst="rect">
            <a:avLst/>
          </a:prstGeom>
        </p:spPr>
        <p:txBody>
          <a:bodyPr lIns="0" tIns="0" rIns="0" bIns="0"/>
          <a:lstStyle>
            <a:lvl1pPr marL="0" indent="0">
              <a:lnSpc>
                <a:spcPts val="4800"/>
              </a:lnSpc>
              <a:buNone/>
              <a:defRPr sz="4400" b="1">
                <a:solidFill>
                  <a:schemeClr val="tx2"/>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Section title</a:t>
            </a:r>
          </a:p>
        </p:txBody>
      </p:sp>
      <p:sp>
        <p:nvSpPr>
          <p:cNvPr id="14" name="Footer Placeholder 3">
            <a:extLst>
              <a:ext uri="{FF2B5EF4-FFF2-40B4-BE49-F238E27FC236}">
                <a16:creationId xmlns:a16="http://schemas.microsoft.com/office/drawing/2014/main" id="{B9EB5C49-BA5E-B713-0121-B42DDF7C5ABC}"/>
              </a:ext>
            </a:extLst>
          </p:cNvPr>
          <p:cNvSpPr>
            <a:spLocks noGrp="1"/>
          </p:cNvSpPr>
          <p:nvPr>
            <p:ph type="ftr" sz="quarter" idx="3"/>
          </p:nvPr>
        </p:nvSpPr>
        <p:spPr>
          <a:xfrm>
            <a:off x="392872" y="6407992"/>
            <a:ext cx="2840341" cy="224019"/>
          </a:xfrm>
          <a:prstGeom prst="rect">
            <a:avLst/>
          </a:prstGeom>
        </p:spPr>
        <p:txBody>
          <a:bodyPr vert="horz" lIns="91440" tIns="45720" rIns="91440" bIns="45720" rtlCol="0" anchor="t" anchorCtr="0"/>
          <a:lstStyle>
            <a:lvl1pPr algn="l">
              <a:defRPr sz="1000">
                <a:solidFill>
                  <a:schemeClr val="accent5"/>
                </a:solidFill>
              </a:defRPr>
            </a:lvl1pPr>
          </a:lstStyle>
          <a:p>
            <a:r>
              <a:rPr lang="en-US"/>
              <a:t>Own your well-being</a:t>
            </a:r>
          </a:p>
        </p:txBody>
      </p:sp>
      <p:sp>
        <p:nvSpPr>
          <p:cNvPr id="19" name="TextBox 18">
            <a:extLst>
              <a:ext uri="{FF2B5EF4-FFF2-40B4-BE49-F238E27FC236}">
                <a16:creationId xmlns:a16="http://schemas.microsoft.com/office/drawing/2014/main" id="{6B1179B6-7C14-A848-B508-6504C777F534}"/>
              </a:ext>
            </a:extLst>
          </p:cNvPr>
          <p:cNvSpPr txBox="1"/>
          <p:nvPr userDrawn="1"/>
        </p:nvSpPr>
        <p:spPr>
          <a:xfrm>
            <a:off x="6465194" y="6419426"/>
            <a:ext cx="5330659"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i="0">
                <a:solidFill>
                  <a:schemeClr val="accent5"/>
                </a:solidFill>
                <a:latin typeface="Bogle" panose="020B0503020203060203" pitchFamily="34" charset="77"/>
              </a:rPr>
              <a:t>   </a:t>
            </a:r>
            <a:r>
              <a:rPr lang="en-CA" sz="900">
                <a:solidFill>
                  <a:schemeClr val="accent5"/>
                </a:solidFill>
                <a:latin typeface="Bogle" panose="020B0503020203060203" pitchFamily="34" charset="77"/>
              </a:rPr>
              <a:t>© 2023 Walmart Inc. Confidential — Internal use only     </a:t>
            </a:r>
            <a:r>
              <a:rPr lang="en-US" sz="900" b="0" i="0">
                <a:solidFill>
                  <a:schemeClr val="accent5"/>
                </a:solidFill>
                <a:latin typeface="Bogle" panose="020B0503020203060203" pitchFamily="34" charset="77"/>
              </a:rPr>
              <a:t>|    </a:t>
            </a:r>
            <a:fld id="{BEFE0201-0745-9A42-B8DB-EF1B45CA1163}" type="slidenum">
              <a:rPr lang="en-US" sz="900" b="0" i="0" smtClean="0">
                <a:solidFill>
                  <a:schemeClr val="accent5"/>
                </a:solidFill>
                <a:latin typeface="Bogle" panose="020B0503020203060203" pitchFamily="34" charset="77"/>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900" b="0" i="0">
              <a:solidFill>
                <a:schemeClr val="accent5"/>
              </a:solidFill>
              <a:latin typeface="Bogle" panose="020B0503020203060203" pitchFamily="34" charset="77"/>
            </a:endParaRPr>
          </a:p>
        </p:txBody>
      </p:sp>
    </p:spTree>
    <p:extLst>
      <p:ext uri="{BB962C8B-B14F-4D97-AF65-F5344CB8AC3E}">
        <p14:creationId xmlns:p14="http://schemas.microsoft.com/office/powerpoint/2010/main" val="6880401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Section Divider Opt 2">
    <p:bg>
      <p:bgPr>
        <a:solidFill>
          <a:schemeClr val="accent3"/>
        </a:solid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0023715-5B11-11C0-2C51-736A05C097EC}"/>
              </a:ext>
            </a:extLst>
          </p:cNvPr>
          <p:cNvSpPr>
            <a:spLocks noGrp="1"/>
          </p:cNvSpPr>
          <p:nvPr>
            <p:ph type="body" sz="quarter" idx="16" hasCustomPrompt="1"/>
          </p:nvPr>
        </p:nvSpPr>
        <p:spPr>
          <a:xfrm>
            <a:off x="501650" y="3623490"/>
            <a:ext cx="10156186" cy="933450"/>
          </a:xfrm>
          <a:prstGeom prst="rect">
            <a:avLst/>
          </a:prstGeom>
        </p:spPr>
        <p:txBody>
          <a:bodyPr lIns="0" rIns="0"/>
          <a:lstStyle>
            <a:lvl1pPr marL="0" indent="0">
              <a:lnSpc>
                <a:spcPct val="100000"/>
              </a:lnSpc>
              <a:buClr>
                <a:schemeClr val="accent3"/>
              </a:buClr>
              <a:buNone/>
              <a:tabLst/>
              <a:defRPr sz="20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text here.</a:t>
            </a:r>
          </a:p>
        </p:txBody>
      </p:sp>
      <p:sp>
        <p:nvSpPr>
          <p:cNvPr id="5" name="Text Placeholder 8">
            <a:extLst>
              <a:ext uri="{FF2B5EF4-FFF2-40B4-BE49-F238E27FC236}">
                <a16:creationId xmlns:a16="http://schemas.microsoft.com/office/drawing/2014/main" id="{6872E96D-E714-B4BB-3147-189B7D120484}"/>
              </a:ext>
            </a:extLst>
          </p:cNvPr>
          <p:cNvSpPr>
            <a:spLocks noGrp="1"/>
          </p:cNvSpPr>
          <p:nvPr>
            <p:ph type="body" sz="quarter" idx="17" hasCustomPrompt="1"/>
          </p:nvPr>
        </p:nvSpPr>
        <p:spPr>
          <a:xfrm>
            <a:off x="501650" y="3013391"/>
            <a:ext cx="10156825" cy="558484"/>
          </a:xfrm>
          <a:prstGeom prst="rect">
            <a:avLst/>
          </a:prstGeom>
        </p:spPr>
        <p:txBody>
          <a:bodyPr lIns="0" tIns="0" rIns="0" bIns="0"/>
          <a:lstStyle>
            <a:lvl1pPr marL="0" indent="0">
              <a:lnSpc>
                <a:spcPct val="100000"/>
              </a:lnSpc>
              <a:buNone/>
              <a:defRPr sz="2800" b="1">
                <a:solidFill>
                  <a:schemeClr val="tx2"/>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err="1"/>
              <a:t>Subheadline</a:t>
            </a:r>
            <a:r>
              <a:rPr lang="en-US"/>
              <a:t> here.</a:t>
            </a:r>
          </a:p>
        </p:txBody>
      </p:sp>
      <p:sp>
        <p:nvSpPr>
          <p:cNvPr id="11" name="Rectangle 10">
            <a:extLst>
              <a:ext uri="{FF2B5EF4-FFF2-40B4-BE49-F238E27FC236}">
                <a16:creationId xmlns:a16="http://schemas.microsoft.com/office/drawing/2014/main" id="{C36F2AEE-0459-9079-F06D-C9176EF904F9}"/>
              </a:ext>
            </a:extLst>
          </p:cNvPr>
          <p:cNvSpPr/>
          <p:nvPr userDrawn="1"/>
        </p:nvSpPr>
        <p:spPr>
          <a:xfrm>
            <a:off x="-1" y="6752493"/>
            <a:ext cx="12188825" cy="11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0" i="0">
              <a:solidFill>
                <a:srgbClr val="FFC21F"/>
              </a:solidFill>
              <a:latin typeface="Arial" panose="020B0604020202020204" pitchFamily="34" charset="0"/>
            </a:endParaRPr>
          </a:p>
        </p:txBody>
      </p:sp>
      <p:sp>
        <p:nvSpPr>
          <p:cNvPr id="12" name="Text Placeholder 8">
            <a:extLst>
              <a:ext uri="{FF2B5EF4-FFF2-40B4-BE49-F238E27FC236}">
                <a16:creationId xmlns:a16="http://schemas.microsoft.com/office/drawing/2014/main" id="{2F6E5B2A-7A41-1E38-ED4D-F970DD17BE8F}"/>
              </a:ext>
            </a:extLst>
          </p:cNvPr>
          <p:cNvSpPr>
            <a:spLocks noGrp="1"/>
          </p:cNvSpPr>
          <p:nvPr>
            <p:ph type="body" sz="quarter" idx="14" hasCustomPrompt="1"/>
          </p:nvPr>
        </p:nvSpPr>
        <p:spPr>
          <a:xfrm>
            <a:off x="501650" y="2257424"/>
            <a:ext cx="10156825" cy="704351"/>
          </a:xfrm>
          <a:prstGeom prst="rect">
            <a:avLst/>
          </a:prstGeom>
        </p:spPr>
        <p:txBody>
          <a:bodyPr lIns="0" tIns="0" rIns="0" bIns="0"/>
          <a:lstStyle>
            <a:lvl1pPr marL="0" indent="0">
              <a:lnSpc>
                <a:spcPts val="4800"/>
              </a:lnSpc>
              <a:buNone/>
              <a:defRPr sz="4400" b="1">
                <a:solidFill>
                  <a:schemeClr val="tx2"/>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Section title</a:t>
            </a:r>
          </a:p>
        </p:txBody>
      </p:sp>
      <p:sp>
        <p:nvSpPr>
          <p:cNvPr id="13" name="Footer Placeholder 3">
            <a:extLst>
              <a:ext uri="{FF2B5EF4-FFF2-40B4-BE49-F238E27FC236}">
                <a16:creationId xmlns:a16="http://schemas.microsoft.com/office/drawing/2014/main" id="{DBA83D61-76A5-BCF9-1CBA-02EEE9748C8A}"/>
              </a:ext>
            </a:extLst>
          </p:cNvPr>
          <p:cNvSpPr>
            <a:spLocks noGrp="1"/>
          </p:cNvSpPr>
          <p:nvPr>
            <p:ph type="ftr" sz="quarter" idx="3"/>
          </p:nvPr>
        </p:nvSpPr>
        <p:spPr>
          <a:xfrm>
            <a:off x="392872" y="6407992"/>
            <a:ext cx="2840341" cy="224019"/>
          </a:xfrm>
          <a:prstGeom prst="rect">
            <a:avLst/>
          </a:prstGeom>
        </p:spPr>
        <p:txBody>
          <a:bodyPr vert="horz" lIns="91440" tIns="45720" rIns="91440" bIns="45720" rtlCol="0" anchor="t" anchorCtr="0"/>
          <a:lstStyle>
            <a:lvl1pPr algn="l">
              <a:defRPr sz="1000">
                <a:solidFill>
                  <a:schemeClr val="accent5"/>
                </a:solidFill>
              </a:defRPr>
            </a:lvl1pPr>
          </a:lstStyle>
          <a:p>
            <a:r>
              <a:rPr lang="en-US"/>
              <a:t>Own your well-being</a:t>
            </a:r>
          </a:p>
        </p:txBody>
      </p:sp>
      <p:sp>
        <p:nvSpPr>
          <p:cNvPr id="18" name="TextBox 17">
            <a:extLst>
              <a:ext uri="{FF2B5EF4-FFF2-40B4-BE49-F238E27FC236}">
                <a16:creationId xmlns:a16="http://schemas.microsoft.com/office/drawing/2014/main" id="{00654C76-F506-4EB2-EA6C-EBD270C9CBE2}"/>
              </a:ext>
            </a:extLst>
          </p:cNvPr>
          <p:cNvSpPr txBox="1"/>
          <p:nvPr userDrawn="1"/>
        </p:nvSpPr>
        <p:spPr>
          <a:xfrm>
            <a:off x="6465194" y="6419426"/>
            <a:ext cx="5330659"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i="0">
                <a:solidFill>
                  <a:schemeClr val="accent5"/>
                </a:solidFill>
                <a:latin typeface="Bogle" panose="020B0503020203060203" pitchFamily="34" charset="77"/>
              </a:rPr>
              <a:t>   </a:t>
            </a:r>
            <a:r>
              <a:rPr lang="en-CA" sz="900">
                <a:solidFill>
                  <a:schemeClr val="accent5"/>
                </a:solidFill>
                <a:latin typeface="Bogle" panose="020B0503020203060203" pitchFamily="34" charset="77"/>
              </a:rPr>
              <a:t>© 2023 Walmart Inc. Confidential — Internal use only     </a:t>
            </a:r>
            <a:r>
              <a:rPr lang="en-US" sz="900" b="0" i="0">
                <a:solidFill>
                  <a:schemeClr val="accent5"/>
                </a:solidFill>
                <a:latin typeface="Bogle" panose="020B0503020203060203" pitchFamily="34" charset="77"/>
              </a:rPr>
              <a:t>|    </a:t>
            </a:r>
            <a:fld id="{BEFE0201-0745-9A42-B8DB-EF1B45CA1163}" type="slidenum">
              <a:rPr lang="en-US" sz="900" b="0" i="0" smtClean="0">
                <a:solidFill>
                  <a:schemeClr val="accent5"/>
                </a:solidFill>
                <a:latin typeface="Bogle" panose="020B0503020203060203" pitchFamily="34" charset="77"/>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900" b="0" i="0">
              <a:solidFill>
                <a:schemeClr val="accent5"/>
              </a:solidFill>
              <a:latin typeface="Bogle" panose="020B0503020203060203" pitchFamily="34" charset="77"/>
            </a:endParaRPr>
          </a:p>
        </p:txBody>
      </p:sp>
    </p:spTree>
    <p:extLst>
      <p:ext uri="{BB962C8B-B14F-4D97-AF65-F5344CB8AC3E}">
        <p14:creationId xmlns:p14="http://schemas.microsoft.com/office/powerpoint/2010/main" val="31075816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5_Section Divider Opt 2">
    <p:bg>
      <p:bgPr>
        <a:solidFill>
          <a:schemeClr val="tx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CFACFB-D8FC-A746-AA91-C38570BEB5A1}"/>
              </a:ext>
            </a:extLst>
          </p:cNvPr>
          <p:cNvSpPr>
            <a:spLocks noGrp="1"/>
          </p:cNvSpPr>
          <p:nvPr>
            <p:ph type="body" sz="quarter" idx="16" hasCustomPrompt="1"/>
          </p:nvPr>
        </p:nvSpPr>
        <p:spPr>
          <a:xfrm>
            <a:off x="501650" y="3571974"/>
            <a:ext cx="10156186" cy="933450"/>
          </a:xfrm>
          <a:prstGeom prst="rect">
            <a:avLst/>
          </a:prstGeom>
        </p:spPr>
        <p:txBody>
          <a:bodyPr lIns="0" rIns="0"/>
          <a:lstStyle>
            <a:lvl1pPr marL="0" indent="0">
              <a:lnSpc>
                <a:spcPct val="100000"/>
              </a:lnSpc>
              <a:buClr>
                <a:schemeClr val="accent3"/>
              </a:buClr>
              <a:buNone/>
              <a:tabLst/>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text here.</a:t>
            </a:r>
          </a:p>
        </p:txBody>
      </p:sp>
      <p:sp>
        <p:nvSpPr>
          <p:cNvPr id="7" name="Text Placeholder 8">
            <a:extLst>
              <a:ext uri="{FF2B5EF4-FFF2-40B4-BE49-F238E27FC236}">
                <a16:creationId xmlns:a16="http://schemas.microsoft.com/office/drawing/2014/main" id="{E4D80F38-7988-885C-C744-93ACA84363D4}"/>
              </a:ext>
            </a:extLst>
          </p:cNvPr>
          <p:cNvSpPr>
            <a:spLocks noGrp="1"/>
          </p:cNvSpPr>
          <p:nvPr>
            <p:ph type="body" sz="quarter" idx="17" hasCustomPrompt="1"/>
          </p:nvPr>
        </p:nvSpPr>
        <p:spPr>
          <a:xfrm>
            <a:off x="501650" y="3013391"/>
            <a:ext cx="10156825" cy="558484"/>
          </a:xfrm>
          <a:prstGeom prst="rect">
            <a:avLst/>
          </a:prstGeom>
        </p:spPr>
        <p:txBody>
          <a:bodyPr lIns="0" tIns="0" rIns="0" bIns="0"/>
          <a:lstStyle>
            <a:lvl1pPr marL="0" indent="0">
              <a:lnSpc>
                <a:spcPct val="100000"/>
              </a:lnSpc>
              <a:buNone/>
              <a:defRPr sz="2800" b="1">
                <a:solidFill>
                  <a:schemeClr val="accent3"/>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err="1"/>
              <a:t>Subheadline</a:t>
            </a:r>
            <a:r>
              <a:rPr lang="en-US"/>
              <a:t> here.</a:t>
            </a:r>
          </a:p>
        </p:txBody>
      </p:sp>
      <p:sp>
        <p:nvSpPr>
          <p:cNvPr id="2" name="Rectangle 1">
            <a:extLst>
              <a:ext uri="{FF2B5EF4-FFF2-40B4-BE49-F238E27FC236}">
                <a16:creationId xmlns:a16="http://schemas.microsoft.com/office/drawing/2014/main" id="{D7B06875-5834-36C1-F583-A30FF22CC4B3}"/>
              </a:ext>
            </a:extLst>
          </p:cNvPr>
          <p:cNvSpPr/>
          <p:nvPr userDrawn="1"/>
        </p:nvSpPr>
        <p:spPr>
          <a:xfrm>
            <a:off x="-1" y="6752493"/>
            <a:ext cx="12188825" cy="1195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0" i="0">
              <a:solidFill>
                <a:srgbClr val="FFC21F"/>
              </a:solidFill>
              <a:latin typeface="Arial" panose="020B0604020202020204" pitchFamily="34" charset="0"/>
            </a:endParaRPr>
          </a:p>
        </p:txBody>
      </p:sp>
      <p:sp>
        <p:nvSpPr>
          <p:cNvPr id="3" name="Text Placeholder 8">
            <a:extLst>
              <a:ext uri="{FF2B5EF4-FFF2-40B4-BE49-F238E27FC236}">
                <a16:creationId xmlns:a16="http://schemas.microsoft.com/office/drawing/2014/main" id="{5C957E63-28A6-84B7-4002-5AA14A824B36}"/>
              </a:ext>
            </a:extLst>
          </p:cNvPr>
          <p:cNvSpPr>
            <a:spLocks noGrp="1"/>
          </p:cNvSpPr>
          <p:nvPr>
            <p:ph type="body" sz="quarter" idx="14" hasCustomPrompt="1"/>
          </p:nvPr>
        </p:nvSpPr>
        <p:spPr>
          <a:xfrm>
            <a:off x="501650" y="2257424"/>
            <a:ext cx="10156825" cy="704351"/>
          </a:xfrm>
          <a:prstGeom prst="rect">
            <a:avLst/>
          </a:prstGeom>
        </p:spPr>
        <p:txBody>
          <a:bodyPr lIns="0" tIns="0" rIns="0" bIns="0"/>
          <a:lstStyle>
            <a:lvl1pPr marL="0" indent="0">
              <a:lnSpc>
                <a:spcPts val="4800"/>
              </a:lnSpc>
              <a:buNone/>
              <a:defRPr sz="4400" b="1">
                <a:solidFill>
                  <a:schemeClr val="bg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Section title</a:t>
            </a:r>
          </a:p>
        </p:txBody>
      </p:sp>
      <p:sp>
        <p:nvSpPr>
          <p:cNvPr id="4" name="Footer Placeholder 3">
            <a:extLst>
              <a:ext uri="{FF2B5EF4-FFF2-40B4-BE49-F238E27FC236}">
                <a16:creationId xmlns:a16="http://schemas.microsoft.com/office/drawing/2014/main" id="{B6A15B7E-CA33-FE7E-DE17-C621228FA93D}"/>
              </a:ext>
            </a:extLst>
          </p:cNvPr>
          <p:cNvSpPr>
            <a:spLocks noGrp="1"/>
          </p:cNvSpPr>
          <p:nvPr>
            <p:ph type="ftr" sz="quarter" idx="3"/>
          </p:nvPr>
        </p:nvSpPr>
        <p:spPr>
          <a:xfrm>
            <a:off x="392872" y="6407992"/>
            <a:ext cx="2840341" cy="224019"/>
          </a:xfrm>
          <a:prstGeom prst="rect">
            <a:avLst/>
          </a:prstGeom>
        </p:spPr>
        <p:txBody>
          <a:bodyPr vert="horz" lIns="91440" tIns="45720" rIns="91440" bIns="45720" rtlCol="0" anchor="t" anchorCtr="0"/>
          <a:lstStyle>
            <a:lvl1pPr algn="l">
              <a:defRPr sz="1000">
                <a:solidFill>
                  <a:schemeClr val="bg1"/>
                </a:solidFill>
              </a:defRPr>
            </a:lvl1pPr>
          </a:lstStyle>
          <a:p>
            <a:r>
              <a:rPr lang="en-US"/>
              <a:t>Own your well-being</a:t>
            </a:r>
          </a:p>
        </p:txBody>
      </p:sp>
      <p:sp>
        <p:nvSpPr>
          <p:cNvPr id="15" name="TextBox 14">
            <a:extLst>
              <a:ext uri="{FF2B5EF4-FFF2-40B4-BE49-F238E27FC236}">
                <a16:creationId xmlns:a16="http://schemas.microsoft.com/office/drawing/2014/main" id="{26712661-64FC-69D3-6AA2-15E0E7B309FF}"/>
              </a:ext>
            </a:extLst>
          </p:cNvPr>
          <p:cNvSpPr txBox="1"/>
          <p:nvPr userDrawn="1"/>
        </p:nvSpPr>
        <p:spPr>
          <a:xfrm>
            <a:off x="6465194" y="6419426"/>
            <a:ext cx="5330659"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i="0">
                <a:solidFill>
                  <a:schemeClr val="bg1"/>
                </a:solidFill>
                <a:latin typeface="Bogle" panose="020B0503020203060203" pitchFamily="34" charset="77"/>
              </a:rPr>
              <a:t>   </a:t>
            </a:r>
            <a:r>
              <a:rPr lang="en-CA" sz="900">
                <a:solidFill>
                  <a:schemeClr val="bg1"/>
                </a:solidFill>
                <a:latin typeface="Bogle" panose="020B0503020203060203" pitchFamily="34" charset="77"/>
              </a:rPr>
              <a:t>© 2023 Walmart Inc. Confidential — Internal use only     </a:t>
            </a:r>
            <a:r>
              <a:rPr lang="en-US" sz="900" b="0" i="0">
                <a:solidFill>
                  <a:schemeClr val="bg1"/>
                </a:solidFill>
                <a:latin typeface="Bogle" panose="020B0503020203060203" pitchFamily="34" charset="77"/>
              </a:rPr>
              <a:t>|    </a:t>
            </a:r>
            <a:fld id="{BEFE0201-0745-9A42-B8DB-EF1B45CA1163}" type="slidenum">
              <a:rPr lang="en-US" sz="900" b="0" i="0" smtClean="0">
                <a:solidFill>
                  <a:schemeClr val="bg1"/>
                </a:solidFill>
                <a:latin typeface="Bogle" panose="020B0503020203060203" pitchFamily="34" charset="77"/>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900" b="0" i="0">
              <a:solidFill>
                <a:schemeClr val="bg1"/>
              </a:solidFill>
              <a:latin typeface="Bogle" panose="020B0503020203060203" pitchFamily="34" charset="77"/>
            </a:endParaRPr>
          </a:p>
        </p:txBody>
      </p:sp>
    </p:spTree>
    <p:extLst>
      <p:ext uri="{BB962C8B-B14F-4D97-AF65-F5344CB8AC3E}">
        <p14:creationId xmlns:p14="http://schemas.microsoft.com/office/powerpoint/2010/main" val="24275455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Section Divider Opt 2">
    <p:bg>
      <p:bgPr>
        <a:solidFill>
          <a:schemeClr val="tx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CFACFB-D8FC-A746-AA91-C38570BEB5A1}"/>
              </a:ext>
            </a:extLst>
          </p:cNvPr>
          <p:cNvSpPr>
            <a:spLocks noGrp="1"/>
          </p:cNvSpPr>
          <p:nvPr>
            <p:ph type="body" sz="quarter" idx="16" hasCustomPrompt="1"/>
          </p:nvPr>
        </p:nvSpPr>
        <p:spPr>
          <a:xfrm>
            <a:off x="501650" y="3571974"/>
            <a:ext cx="6226291" cy="933450"/>
          </a:xfrm>
          <a:prstGeom prst="rect">
            <a:avLst/>
          </a:prstGeom>
        </p:spPr>
        <p:txBody>
          <a:bodyPr lIns="0" rIns="0"/>
          <a:lstStyle>
            <a:lvl1pPr marL="0" indent="0">
              <a:lnSpc>
                <a:spcPct val="100000"/>
              </a:lnSpc>
              <a:buClr>
                <a:schemeClr val="accent3"/>
              </a:buClr>
              <a:buNone/>
              <a:tabLst/>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text here.</a:t>
            </a:r>
          </a:p>
        </p:txBody>
      </p:sp>
      <p:sp>
        <p:nvSpPr>
          <p:cNvPr id="7" name="Text Placeholder 8">
            <a:extLst>
              <a:ext uri="{FF2B5EF4-FFF2-40B4-BE49-F238E27FC236}">
                <a16:creationId xmlns:a16="http://schemas.microsoft.com/office/drawing/2014/main" id="{E4D80F38-7988-885C-C744-93ACA84363D4}"/>
              </a:ext>
            </a:extLst>
          </p:cNvPr>
          <p:cNvSpPr>
            <a:spLocks noGrp="1"/>
          </p:cNvSpPr>
          <p:nvPr>
            <p:ph type="body" sz="quarter" idx="17" hasCustomPrompt="1"/>
          </p:nvPr>
        </p:nvSpPr>
        <p:spPr>
          <a:xfrm>
            <a:off x="501650" y="3013391"/>
            <a:ext cx="6226683" cy="558484"/>
          </a:xfrm>
          <a:prstGeom prst="rect">
            <a:avLst/>
          </a:prstGeom>
        </p:spPr>
        <p:txBody>
          <a:bodyPr lIns="0" tIns="0" rIns="0" bIns="0"/>
          <a:lstStyle>
            <a:lvl1pPr marL="0" indent="0">
              <a:lnSpc>
                <a:spcPct val="100000"/>
              </a:lnSpc>
              <a:buNone/>
              <a:defRPr sz="2800" b="1">
                <a:solidFill>
                  <a:schemeClr val="accent3"/>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err="1"/>
              <a:t>Subheadline</a:t>
            </a:r>
            <a:r>
              <a:rPr lang="en-US"/>
              <a:t> here.</a:t>
            </a:r>
          </a:p>
        </p:txBody>
      </p:sp>
      <p:sp>
        <p:nvSpPr>
          <p:cNvPr id="8" name="Picture Placeholder 7">
            <a:extLst>
              <a:ext uri="{FF2B5EF4-FFF2-40B4-BE49-F238E27FC236}">
                <a16:creationId xmlns:a16="http://schemas.microsoft.com/office/drawing/2014/main" id="{BC706D76-3DD5-092A-419A-582A701655F6}"/>
              </a:ext>
            </a:extLst>
          </p:cNvPr>
          <p:cNvSpPr>
            <a:spLocks noGrp="1"/>
          </p:cNvSpPr>
          <p:nvPr>
            <p:ph type="pic" sz="quarter" idx="10"/>
          </p:nvPr>
        </p:nvSpPr>
        <p:spPr>
          <a:xfrm>
            <a:off x="7738058" y="1518698"/>
            <a:ext cx="4467193" cy="4349365"/>
          </a:xfrm>
          <a:custGeom>
            <a:avLst/>
            <a:gdLst>
              <a:gd name="connsiteX0" fmla="*/ 0 w 2590800"/>
              <a:gd name="connsiteY0" fmla="*/ 0 h 2590800"/>
              <a:gd name="connsiteX1" fmla="*/ 2590800 w 2590800"/>
              <a:gd name="connsiteY1" fmla="*/ 0 h 2590800"/>
              <a:gd name="connsiteX2" fmla="*/ 2590800 w 2590800"/>
              <a:gd name="connsiteY2" fmla="*/ 2590800 h 2590800"/>
              <a:gd name="connsiteX3" fmla="*/ 0 w 2590800"/>
              <a:gd name="connsiteY3" fmla="*/ 2590800 h 2590800"/>
              <a:gd name="connsiteX4" fmla="*/ 0 w 2590800"/>
              <a:gd name="connsiteY4" fmla="*/ 0 h 2590800"/>
              <a:gd name="connsiteX0" fmla="*/ 0 w 2590800"/>
              <a:gd name="connsiteY0" fmla="*/ 0 h 2590800"/>
              <a:gd name="connsiteX1" fmla="*/ 2590800 w 2590800"/>
              <a:gd name="connsiteY1" fmla="*/ 0 h 2590800"/>
              <a:gd name="connsiteX2" fmla="*/ 2577089 w 2590800"/>
              <a:gd name="connsiteY2" fmla="*/ 1246909 h 2590800"/>
              <a:gd name="connsiteX3" fmla="*/ 2590800 w 2590800"/>
              <a:gd name="connsiteY3" fmla="*/ 2590800 h 2590800"/>
              <a:gd name="connsiteX4" fmla="*/ 0 w 2590800"/>
              <a:gd name="connsiteY4" fmla="*/ 2590800 h 2590800"/>
              <a:gd name="connsiteX5" fmla="*/ 0 w 2590800"/>
              <a:gd name="connsiteY5" fmla="*/ 0 h 2590800"/>
              <a:gd name="connsiteX0" fmla="*/ 27565 w 2618365"/>
              <a:gd name="connsiteY0" fmla="*/ 0 h 2590800"/>
              <a:gd name="connsiteX1" fmla="*/ 2618365 w 2618365"/>
              <a:gd name="connsiteY1" fmla="*/ 0 h 2590800"/>
              <a:gd name="connsiteX2" fmla="*/ 2604654 w 2618365"/>
              <a:gd name="connsiteY2" fmla="*/ 1246909 h 2590800"/>
              <a:gd name="connsiteX3" fmla="*/ 2618365 w 2618365"/>
              <a:gd name="connsiteY3" fmla="*/ 2590800 h 2590800"/>
              <a:gd name="connsiteX4" fmla="*/ 27565 w 2618365"/>
              <a:gd name="connsiteY4" fmla="*/ 2590800 h 2590800"/>
              <a:gd name="connsiteX5" fmla="*/ 0 w 2618365"/>
              <a:gd name="connsiteY5" fmla="*/ 1288473 h 2590800"/>
              <a:gd name="connsiteX6" fmla="*/ 27565 w 2618365"/>
              <a:gd name="connsiteY6" fmla="*/ 0 h 2590800"/>
              <a:gd name="connsiteX0" fmla="*/ 27565 w 3685308"/>
              <a:gd name="connsiteY0" fmla="*/ 0 h 2590800"/>
              <a:gd name="connsiteX1" fmla="*/ 2618365 w 3685308"/>
              <a:gd name="connsiteY1" fmla="*/ 0 h 2590800"/>
              <a:gd name="connsiteX2" fmla="*/ 3685308 w 3685308"/>
              <a:gd name="connsiteY2" fmla="*/ 1274618 h 2590800"/>
              <a:gd name="connsiteX3" fmla="*/ 2618365 w 3685308"/>
              <a:gd name="connsiteY3" fmla="*/ 2590800 h 2590800"/>
              <a:gd name="connsiteX4" fmla="*/ 27565 w 3685308"/>
              <a:gd name="connsiteY4" fmla="*/ 2590800 h 2590800"/>
              <a:gd name="connsiteX5" fmla="*/ 0 w 3685308"/>
              <a:gd name="connsiteY5" fmla="*/ 1288473 h 2590800"/>
              <a:gd name="connsiteX6" fmla="*/ 27565 w 3685308"/>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225852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225852 w 4849090"/>
              <a:gd name="connsiteY6" fmla="*/ 0 h 2590800"/>
              <a:gd name="connsiteX0" fmla="*/ 1225852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214350 w 4849090"/>
              <a:gd name="connsiteY4" fmla="*/ 2590800 h 2590800"/>
              <a:gd name="connsiteX5" fmla="*/ 0 w 4849090"/>
              <a:gd name="connsiteY5" fmla="*/ 1330036 h 2590800"/>
              <a:gd name="connsiteX6" fmla="*/ 1225852 w 4849090"/>
              <a:gd name="connsiteY6" fmla="*/ 0 h 2590800"/>
              <a:gd name="connsiteX0" fmla="*/ 1225852 w 4849090"/>
              <a:gd name="connsiteY0" fmla="*/ 0 h 2596551"/>
              <a:gd name="connsiteX1" fmla="*/ 3782147 w 4849090"/>
              <a:gd name="connsiteY1" fmla="*/ 0 h 2596551"/>
              <a:gd name="connsiteX2" fmla="*/ 4849090 w 4849090"/>
              <a:gd name="connsiteY2" fmla="*/ 1274618 h 2596551"/>
              <a:gd name="connsiteX3" fmla="*/ 3730389 w 4849090"/>
              <a:gd name="connsiteY3" fmla="*/ 2596551 h 2596551"/>
              <a:gd name="connsiteX4" fmla="*/ 1214350 w 4849090"/>
              <a:gd name="connsiteY4" fmla="*/ 2590800 h 2596551"/>
              <a:gd name="connsiteX5" fmla="*/ 0 w 4849090"/>
              <a:gd name="connsiteY5" fmla="*/ 1330036 h 2596551"/>
              <a:gd name="connsiteX6" fmla="*/ 1225852 w 4849090"/>
              <a:gd name="connsiteY6" fmla="*/ 0 h 2596551"/>
              <a:gd name="connsiteX0" fmla="*/ 1225852 w 4849090"/>
              <a:gd name="connsiteY0" fmla="*/ 0 h 2596551"/>
              <a:gd name="connsiteX1" fmla="*/ 3678630 w 4849090"/>
              <a:gd name="connsiteY1" fmla="*/ 0 h 2596551"/>
              <a:gd name="connsiteX2" fmla="*/ 4849090 w 4849090"/>
              <a:gd name="connsiteY2" fmla="*/ 1274618 h 2596551"/>
              <a:gd name="connsiteX3" fmla="*/ 3730389 w 4849090"/>
              <a:gd name="connsiteY3" fmla="*/ 2596551 h 2596551"/>
              <a:gd name="connsiteX4" fmla="*/ 1214350 w 4849090"/>
              <a:gd name="connsiteY4" fmla="*/ 2590800 h 2596551"/>
              <a:gd name="connsiteX5" fmla="*/ 0 w 4849090"/>
              <a:gd name="connsiteY5" fmla="*/ 1330036 h 2596551"/>
              <a:gd name="connsiteX6" fmla="*/ 1225852 w 4849090"/>
              <a:gd name="connsiteY6" fmla="*/ 0 h 2596551"/>
              <a:gd name="connsiteX0" fmla="*/ 1225852 w 4849090"/>
              <a:gd name="connsiteY0" fmla="*/ 0 h 2596551"/>
              <a:gd name="connsiteX1" fmla="*/ 3678630 w 4849090"/>
              <a:gd name="connsiteY1" fmla="*/ 0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25852 w 4849090"/>
              <a:gd name="connsiteY6" fmla="*/ 0 h 2596551"/>
              <a:gd name="connsiteX0" fmla="*/ 1225852 w 4849090"/>
              <a:gd name="connsiteY0" fmla="*/ 0 h 2596551"/>
              <a:gd name="connsiteX1" fmla="*/ 3678630 w 4849090"/>
              <a:gd name="connsiteY1" fmla="*/ 0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25852 w 4849090"/>
              <a:gd name="connsiteY6" fmla="*/ 0 h 2596551"/>
              <a:gd name="connsiteX0" fmla="*/ 1208599 w 4849090"/>
              <a:gd name="connsiteY0" fmla="*/ 0 h 2596551"/>
              <a:gd name="connsiteX1" fmla="*/ 3678630 w 4849090"/>
              <a:gd name="connsiteY1" fmla="*/ 0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08599 w 4849090"/>
              <a:gd name="connsiteY6" fmla="*/ 0 h 2596551"/>
              <a:gd name="connsiteX0" fmla="*/ 1208599 w 4849090"/>
              <a:gd name="connsiteY0" fmla="*/ 5751 h 2602302"/>
              <a:gd name="connsiteX1" fmla="*/ 3638373 w 4849090"/>
              <a:gd name="connsiteY1" fmla="*/ 0 h 2602302"/>
              <a:gd name="connsiteX2" fmla="*/ 4849090 w 4849090"/>
              <a:gd name="connsiteY2" fmla="*/ 1280369 h 2602302"/>
              <a:gd name="connsiteX3" fmla="*/ 3707385 w 4849090"/>
              <a:gd name="connsiteY3" fmla="*/ 2602302 h 2602302"/>
              <a:gd name="connsiteX4" fmla="*/ 1214350 w 4849090"/>
              <a:gd name="connsiteY4" fmla="*/ 2596551 h 2602302"/>
              <a:gd name="connsiteX5" fmla="*/ 0 w 4849090"/>
              <a:gd name="connsiteY5" fmla="*/ 1335787 h 2602302"/>
              <a:gd name="connsiteX6" fmla="*/ 1208599 w 4849090"/>
              <a:gd name="connsiteY6" fmla="*/ 5751 h 2602302"/>
              <a:gd name="connsiteX0" fmla="*/ 1208599 w 4849090"/>
              <a:gd name="connsiteY0" fmla="*/ 0 h 2596551"/>
              <a:gd name="connsiteX1" fmla="*/ 3649874 w 4849090"/>
              <a:gd name="connsiteY1" fmla="*/ 5751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49874 w 4849090"/>
              <a:gd name="connsiteY1" fmla="*/ 5751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38723 w 4849090"/>
              <a:gd name="connsiteY1" fmla="*/ 2034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38723 w 4849090"/>
              <a:gd name="connsiteY1" fmla="*/ 2034 h 2596551"/>
              <a:gd name="connsiteX2" fmla="*/ 4849090 w 4849090"/>
              <a:gd name="connsiteY2" fmla="*/ 1274618 h 2596551"/>
              <a:gd name="connsiteX3" fmla="*/ 3707385 w 4849090"/>
              <a:gd name="connsiteY3" fmla="*/ 2596551 h 2596551"/>
              <a:gd name="connsiteX4" fmla="*/ 1206916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38723 w 4849090"/>
              <a:gd name="connsiteY1" fmla="*/ 2034 h 2596551"/>
              <a:gd name="connsiteX2" fmla="*/ 4849090 w 4849090"/>
              <a:gd name="connsiteY2" fmla="*/ 1274618 h 2596551"/>
              <a:gd name="connsiteX3" fmla="*/ 3640478 w 4849090"/>
              <a:gd name="connsiteY3" fmla="*/ 2596551 h 2596551"/>
              <a:gd name="connsiteX4" fmla="*/ 1206916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38723 w 4849090"/>
              <a:gd name="connsiteY1" fmla="*/ 2034 h 2596551"/>
              <a:gd name="connsiteX2" fmla="*/ 4849090 w 4849090"/>
              <a:gd name="connsiteY2" fmla="*/ 1274618 h 2596551"/>
              <a:gd name="connsiteX3" fmla="*/ 3640478 w 4849090"/>
              <a:gd name="connsiteY3" fmla="*/ 2596551 h 2596551"/>
              <a:gd name="connsiteX4" fmla="*/ 1206916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38723 w 4849090"/>
              <a:gd name="connsiteY1" fmla="*/ 2034 h 2596551"/>
              <a:gd name="connsiteX2" fmla="*/ 4849090 w 4849090"/>
              <a:gd name="connsiteY2" fmla="*/ 1274618 h 2596551"/>
              <a:gd name="connsiteX3" fmla="*/ 3640478 w 4849090"/>
              <a:gd name="connsiteY3" fmla="*/ 2596551 h 2596551"/>
              <a:gd name="connsiteX4" fmla="*/ 1206916 w 4849090"/>
              <a:gd name="connsiteY4" fmla="*/ 2590800 h 2596551"/>
              <a:gd name="connsiteX5" fmla="*/ 0 w 4849090"/>
              <a:gd name="connsiteY5" fmla="*/ 1330036 h 2596551"/>
              <a:gd name="connsiteX6" fmla="*/ 1208599 w 4849090"/>
              <a:gd name="connsiteY6" fmla="*/ 0 h 2596551"/>
              <a:gd name="connsiteX0" fmla="*/ 1208599 w 4845373"/>
              <a:gd name="connsiteY0" fmla="*/ 0 h 2596551"/>
              <a:gd name="connsiteX1" fmla="*/ 3638723 w 4845373"/>
              <a:gd name="connsiteY1" fmla="*/ 2034 h 2596551"/>
              <a:gd name="connsiteX2" fmla="*/ 4845373 w 4845373"/>
              <a:gd name="connsiteY2" fmla="*/ 1300637 h 2596551"/>
              <a:gd name="connsiteX3" fmla="*/ 3640478 w 4845373"/>
              <a:gd name="connsiteY3" fmla="*/ 2596551 h 2596551"/>
              <a:gd name="connsiteX4" fmla="*/ 1206916 w 4845373"/>
              <a:gd name="connsiteY4" fmla="*/ 2590800 h 2596551"/>
              <a:gd name="connsiteX5" fmla="*/ 0 w 4845373"/>
              <a:gd name="connsiteY5" fmla="*/ 1330036 h 2596551"/>
              <a:gd name="connsiteX6" fmla="*/ 1208599 w 4845373"/>
              <a:gd name="connsiteY6" fmla="*/ 0 h 2596551"/>
              <a:gd name="connsiteX0" fmla="*/ 1197447 w 4834221"/>
              <a:gd name="connsiteY0" fmla="*/ 0 h 2596551"/>
              <a:gd name="connsiteX1" fmla="*/ 3627571 w 4834221"/>
              <a:gd name="connsiteY1" fmla="*/ 2034 h 2596551"/>
              <a:gd name="connsiteX2" fmla="*/ 4834221 w 4834221"/>
              <a:gd name="connsiteY2" fmla="*/ 1300637 h 2596551"/>
              <a:gd name="connsiteX3" fmla="*/ 3629326 w 4834221"/>
              <a:gd name="connsiteY3" fmla="*/ 2596551 h 2596551"/>
              <a:gd name="connsiteX4" fmla="*/ 1195764 w 4834221"/>
              <a:gd name="connsiteY4" fmla="*/ 2590800 h 2596551"/>
              <a:gd name="connsiteX5" fmla="*/ 0 w 4834221"/>
              <a:gd name="connsiteY5" fmla="*/ 1296583 h 2596551"/>
              <a:gd name="connsiteX6" fmla="*/ 1197447 w 4834221"/>
              <a:gd name="connsiteY6" fmla="*/ 0 h 2596551"/>
              <a:gd name="connsiteX0" fmla="*/ 1197447 w 4834221"/>
              <a:gd name="connsiteY0" fmla="*/ 0 h 2596551"/>
              <a:gd name="connsiteX1" fmla="*/ 3627571 w 4834221"/>
              <a:gd name="connsiteY1" fmla="*/ 2034 h 2596551"/>
              <a:gd name="connsiteX2" fmla="*/ 4834221 w 4834221"/>
              <a:gd name="connsiteY2" fmla="*/ 1300637 h 2596551"/>
              <a:gd name="connsiteX3" fmla="*/ 3629326 w 4834221"/>
              <a:gd name="connsiteY3" fmla="*/ 2596551 h 2596551"/>
              <a:gd name="connsiteX4" fmla="*/ 1195764 w 4834221"/>
              <a:gd name="connsiteY4" fmla="*/ 2590800 h 2596551"/>
              <a:gd name="connsiteX5" fmla="*/ 0 w 4834221"/>
              <a:gd name="connsiteY5" fmla="*/ 1296583 h 2596551"/>
              <a:gd name="connsiteX6" fmla="*/ 1197447 w 4834221"/>
              <a:gd name="connsiteY6" fmla="*/ 0 h 2596551"/>
              <a:gd name="connsiteX0" fmla="*/ 1197447 w 4834221"/>
              <a:gd name="connsiteY0" fmla="*/ 0 h 2596551"/>
              <a:gd name="connsiteX1" fmla="*/ 3627571 w 4834221"/>
              <a:gd name="connsiteY1" fmla="*/ 2034 h 2596551"/>
              <a:gd name="connsiteX2" fmla="*/ 4834221 w 4834221"/>
              <a:gd name="connsiteY2" fmla="*/ 1300637 h 2596551"/>
              <a:gd name="connsiteX3" fmla="*/ 3629326 w 4834221"/>
              <a:gd name="connsiteY3" fmla="*/ 2596551 h 2596551"/>
              <a:gd name="connsiteX4" fmla="*/ 1195764 w 4834221"/>
              <a:gd name="connsiteY4" fmla="*/ 2590800 h 2596551"/>
              <a:gd name="connsiteX5" fmla="*/ 0 w 4834221"/>
              <a:gd name="connsiteY5" fmla="*/ 1296583 h 2596551"/>
              <a:gd name="connsiteX6" fmla="*/ 1197447 w 4834221"/>
              <a:gd name="connsiteY6" fmla="*/ 0 h 2596551"/>
              <a:gd name="connsiteX0" fmla="*/ 1197447 w 4834221"/>
              <a:gd name="connsiteY0" fmla="*/ 7517 h 2604068"/>
              <a:gd name="connsiteX1" fmla="*/ 2678139 w 4834221"/>
              <a:gd name="connsiteY1" fmla="*/ 0 h 2604068"/>
              <a:gd name="connsiteX2" fmla="*/ 3627571 w 4834221"/>
              <a:gd name="connsiteY2" fmla="*/ 9551 h 2604068"/>
              <a:gd name="connsiteX3" fmla="*/ 4834221 w 4834221"/>
              <a:gd name="connsiteY3" fmla="*/ 1308154 h 2604068"/>
              <a:gd name="connsiteX4" fmla="*/ 3629326 w 4834221"/>
              <a:gd name="connsiteY4" fmla="*/ 2604068 h 2604068"/>
              <a:gd name="connsiteX5" fmla="*/ 1195764 w 4834221"/>
              <a:gd name="connsiteY5" fmla="*/ 2598317 h 2604068"/>
              <a:gd name="connsiteX6" fmla="*/ 0 w 4834221"/>
              <a:gd name="connsiteY6" fmla="*/ 1304100 h 2604068"/>
              <a:gd name="connsiteX7" fmla="*/ 1197447 w 4834221"/>
              <a:gd name="connsiteY7" fmla="*/ 7517 h 2604068"/>
              <a:gd name="connsiteX0" fmla="*/ 1197447 w 4834221"/>
              <a:gd name="connsiteY0" fmla="*/ 7517 h 2604068"/>
              <a:gd name="connsiteX1" fmla="*/ 2678139 w 4834221"/>
              <a:gd name="connsiteY1" fmla="*/ 0 h 2604068"/>
              <a:gd name="connsiteX2" fmla="*/ 3627571 w 4834221"/>
              <a:gd name="connsiteY2" fmla="*/ 9551 h 2604068"/>
              <a:gd name="connsiteX3" fmla="*/ 4834221 w 4834221"/>
              <a:gd name="connsiteY3" fmla="*/ 1308154 h 2604068"/>
              <a:gd name="connsiteX4" fmla="*/ 3629326 w 4834221"/>
              <a:gd name="connsiteY4" fmla="*/ 2604068 h 2604068"/>
              <a:gd name="connsiteX5" fmla="*/ 2735342 w 4834221"/>
              <a:gd name="connsiteY5" fmla="*/ 2597965 h 2604068"/>
              <a:gd name="connsiteX6" fmla="*/ 1195764 w 4834221"/>
              <a:gd name="connsiteY6" fmla="*/ 2598317 h 2604068"/>
              <a:gd name="connsiteX7" fmla="*/ 0 w 4834221"/>
              <a:gd name="connsiteY7" fmla="*/ 1304100 h 2604068"/>
              <a:gd name="connsiteX8" fmla="*/ 1197447 w 4834221"/>
              <a:gd name="connsiteY8" fmla="*/ 7517 h 2604068"/>
              <a:gd name="connsiteX0" fmla="*/ 1197447 w 4834221"/>
              <a:gd name="connsiteY0" fmla="*/ 7517 h 2607499"/>
              <a:gd name="connsiteX1" fmla="*/ 2678139 w 4834221"/>
              <a:gd name="connsiteY1" fmla="*/ 0 h 2607499"/>
              <a:gd name="connsiteX2" fmla="*/ 3627571 w 4834221"/>
              <a:gd name="connsiteY2" fmla="*/ 9551 h 2607499"/>
              <a:gd name="connsiteX3" fmla="*/ 4834221 w 4834221"/>
              <a:gd name="connsiteY3" fmla="*/ 1308154 h 2607499"/>
              <a:gd name="connsiteX4" fmla="*/ 3629326 w 4834221"/>
              <a:gd name="connsiteY4" fmla="*/ 2604068 h 2607499"/>
              <a:gd name="connsiteX5" fmla="*/ 2701973 w 4834221"/>
              <a:gd name="connsiteY5" fmla="*/ 2607499 h 2607499"/>
              <a:gd name="connsiteX6" fmla="*/ 1195764 w 4834221"/>
              <a:gd name="connsiteY6" fmla="*/ 2598317 h 2607499"/>
              <a:gd name="connsiteX7" fmla="*/ 0 w 4834221"/>
              <a:gd name="connsiteY7" fmla="*/ 1304100 h 2607499"/>
              <a:gd name="connsiteX8" fmla="*/ 1197447 w 4834221"/>
              <a:gd name="connsiteY8" fmla="*/ 7517 h 2607499"/>
              <a:gd name="connsiteX0" fmla="*/ 1197447 w 3745747"/>
              <a:gd name="connsiteY0" fmla="*/ 7517 h 2607499"/>
              <a:gd name="connsiteX1" fmla="*/ 2678139 w 3745747"/>
              <a:gd name="connsiteY1" fmla="*/ 0 h 2607499"/>
              <a:gd name="connsiteX2" fmla="*/ 3627571 w 3745747"/>
              <a:gd name="connsiteY2" fmla="*/ 9551 h 2607499"/>
              <a:gd name="connsiteX3" fmla="*/ 3629326 w 3745747"/>
              <a:gd name="connsiteY3" fmla="*/ 2604068 h 2607499"/>
              <a:gd name="connsiteX4" fmla="*/ 2701973 w 3745747"/>
              <a:gd name="connsiteY4" fmla="*/ 2607499 h 2607499"/>
              <a:gd name="connsiteX5" fmla="*/ 1195764 w 3745747"/>
              <a:gd name="connsiteY5" fmla="*/ 2598317 h 2607499"/>
              <a:gd name="connsiteX6" fmla="*/ 0 w 3745747"/>
              <a:gd name="connsiteY6" fmla="*/ 1304100 h 2607499"/>
              <a:gd name="connsiteX7" fmla="*/ 1197447 w 3745747"/>
              <a:gd name="connsiteY7" fmla="*/ 7517 h 2607499"/>
              <a:gd name="connsiteX0" fmla="*/ 1197447 w 3629326"/>
              <a:gd name="connsiteY0" fmla="*/ 7517 h 2607499"/>
              <a:gd name="connsiteX1" fmla="*/ 2678139 w 3629326"/>
              <a:gd name="connsiteY1" fmla="*/ 0 h 2607499"/>
              <a:gd name="connsiteX2" fmla="*/ 3629326 w 3629326"/>
              <a:gd name="connsiteY2" fmla="*/ 2604068 h 2607499"/>
              <a:gd name="connsiteX3" fmla="*/ 2701973 w 3629326"/>
              <a:gd name="connsiteY3" fmla="*/ 2607499 h 2607499"/>
              <a:gd name="connsiteX4" fmla="*/ 1195764 w 3629326"/>
              <a:gd name="connsiteY4" fmla="*/ 2598317 h 2607499"/>
              <a:gd name="connsiteX5" fmla="*/ 0 w 3629326"/>
              <a:gd name="connsiteY5" fmla="*/ 1304100 h 2607499"/>
              <a:gd name="connsiteX6" fmla="*/ 1197447 w 3629326"/>
              <a:gd name="connsiteY6" fmla="*/ 7517 h 2607499"/>
              <a:gd name="connsiteX0" fmla="*/ 1197447 w 2701973"/>
              <a:gd name="connsiteY0" fmla="*/ 7517 h 2607499"/>
              <a:gd name="connsiteX1" fmla="*/ 2678139 w 2701973"/>
              <a:gd name="connsiteY1" fmla="*/ 0 h 2607499"/>
              <a:gd name="connsiteX2" fmla="*/ 2701973 w 2701973"/>
              <a:gd name="connsiteY2" fmla="*/ 2607499 h 2607499"/>
              <a:gd name="connsiteX3" fmla="*/ 1195764 w 2701973"/>
              <a:gd name="connsiteY3" fmla="*/ 2598317 h 2607499"/>
              <a:gd name="connsiteX4" fmla="*/ 0 w 2701973"/>
              <a:gd name="connsiteY4" fmla="*/ 1304100 h 2607499"/>
              <a:gd name="connsiteX5" fmla="*/ 1197447 w 2701973"/>
              <a:gd name="connsiteY5" fmla="*/ 7517 h 2607499"/>
              <a:gd name="connsiteX0" fmla="*/ 1197447 w 2678139"/>
              <a:gd name="connsiteY0" fmla="*/ 7517 h 2607499"/>
              <a:gd name="connsiteX1" fmla="*/ 2678139 w 2678139"/>
              <a:gd name="connsiteY1" fmla="*/ 0 h 2607499"/>
              <a:gd name="connsiteX2" fmla="*/ 2678138 w 2678139"/>
              <a:gd name="connsiteY2" fmla="*/ 2607499 h 2607499"/>
              <a:gd name="connsiteX3" fmla="*/ 1195764 w 2678139"/>
              <a:gd name="connsiteY3" fmla="*/ 2598317 h 2607499"/>
              <a:gd name="connsiteX4" fmla="*/ 0 w 2678139"/>
              <a:gd name="connsiteY4" fmla="*/ 1304100 h 2607499"/>
              <a:gd name="connsiteX5" fmla="*/ 1197447 w 2678139"/>
              <a:gd name="connsiteY5" fmla="*/ 7517 h 260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8139" h="2607499">
                <a:moveTo>
                  <a:pt x="1197447" y="7517"/>
                </a:moveTo>
                <a:lnTo>
                  <a:pt x="2678139" y="0"/>
                </a:lnTo>
                <a:cubicBezTo>
                  <a:pt x="2678139" y="869166"/>
                  <a:pt x="2678138" y="1738333"/>
                  <a:pt x="2678138" y="2607499"/>
                </a:cubicBezTo>
                <a:lnTo>
                  <a:pt x="1195764" y="2598317"/>
                </a:lnTo>
                <a:cubicBezTo>
                  <a:pt x="548412" y="2597881"/>
                  <a:pt x="17554" y="1983148"/>
                  <a:pt x="0" y="1304100"/>
                </a:cubicBezTo>
                <a:cubicBezTo>
                  <a:pt x="301" y="624966"/>
                  <a:pt x="547990" y="10074"/>
                  <a:pt x="1197447" y="7517"/>
                </a:cubicBezTo>
                <a:close/>
              </a:path>
            </a:pathLst>
          </a:custGeom>
          <a:solidFill>
            <a:schemeClr val="accent3"/>
          </a:solidFill>
        </p:spPr>
        <p:txBody>
          <a:bodyPr/>
          <a:lstStyle>
            <a:lvl1pPr>
              <a:lnSpc>
                <a:spcPct val="100000"/>
              </a:lnSpc>
              <a:defRPr>
                <a:solidFill>
                  <a:schemeClr val="bg1"/>
                </a:solidFill>
              </a:defRPr>
            </a:lvl1pPr>
          </a:lstStyle>
          <a:p>
            <a:endParaRPr lang="en-US"/>
          </a:p>
        </p:txBody>
      </p:sp>
      <p:sp>
        <p:nvSpPr>
          <p:cNvPr id="2" name="Rectangle 1">
            <a:extLst>
              <a:ext uri="{FF2B5EF4-FFF2-40B4-BE49-F238E27FC236}">
                <a16:creationId xmlns:a16="http://schemas.microsoft.com/office/drawing/2014/main" id="{063A5883-3B3B-8E42-C27A-BE9F68711E85}"/>
              </a:ext>
            </a:extLst>
          </p:cNvPr>
          <p:cNvSpPr/>
          <p:nvPr userDrawn="1"/>
        </p:nvSpPr>
        <p:spPr>
          <a:xfrm>
            <a:off x="-1" y="6752493"/>
            <a:ext cx="12188825" cy="1195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0" i="0">
              <a:solidFill>
                <a:srgbClr val="FFC21F"/>
              </a:solidFill>
              <a:latin typeface="Arial" panose="020B0604020202020204" pitchFamily="34" charset="0"/>
            </a:endParaRPr>
          </a:p>
        </p:txBody>
      </p:sp>
      <p:sp>
        <p:nvSpPr>
          <p:cNvPr id="3" name="Text Placeholder 8">
            <a:extLst>
              <a:ext uri="{FF2B5EF4-FFF2-40B4-BE49-F238E27FC236}">
                <a16:creationId xmlns:a16="http://schemas.microsoft.com/office/drawing/2014/main" id="{5816C96F-0B6D-0297-B223-DD4C250BCD11}"/>
              </a:ext>
            </a:extLst>
          </p:cNvPr>
          <p:cNvSpPr>
            <a:spLocks noGrp="1"/>
          </p:cNvSpPr>
          <p:nvPr>
            <p:ph type="body" sz="quarter" idx="14" hasCustomPrompt="1"/>
          </p:nvPr>
        </p:nvSpPr>
        <p:spPr>
          <a:xfrm>
            <a:off x="501650" y="2257424"/>
            <a:ext cx="10156825" cy="704351"/>
          </a:xfrm>
          <a:prstGeom prst="rect">
            <a:avLst/>
          </a:prstGeom>
        </p:spPr>
        <p:txBody>
          <a:bodyPr lIns="0" tIns="0" rIns="0" bIns="0"/>
          <a:lstStyle>
            <a:lvl1pPr marL="0" indent="0">
              <a:lnSpc>
                <a:spcPts val="4800"/>
              </a:lnSpc>
              <a:buNone/>
              <a:defRPr sz="4400" b="1">
                <a:solidFill>
                  <a:schemeClr val="bg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Section title</a:t>
            </a:r>
          </a:p>
        </p:txBody>
      </p:sp>
      <p:sp>
        <p:nvSpPr>
          <p:cNvPr id="4" name="Footer Placeholder 3">
            <a:extLst>
              <a:ext uri="{FF2B5EF4-FFF2-40B4-BE49-F238E27FC236}">
                <a16:creationId xmlns:a16="http://schemas.microsoft.com/office/drawing/2014/main" id="{FD09933C-2D66-2A96-A640-74F6AF4D8A69}"/>
              </a:ext>
            </a:extLst>
          </p:cNvPr>
          <p:cNvSpPr>
            <a:spLocks noGrp="1"/>
          </p:cNvSpPr>
          <p:nvPr>
            <p:ph type="ftr" sz="quarter" idx="3"/>
          </p:nvPr>
        </p:nvSpPr>
        <p:spPr>
          <a:xfrm>
            <a:off x="392872" y="6407992"/>
            <a:ext cx="2840341" cy="224019"/>
          </a:xfrm>
          <a:prstGeom prst="rect">
            <a:avLst/>
          </a:prstGeom>
        </p:spPr>
        <p:txBody>
          <a:bodyPr vert="horz" lIns="91440" tIns="45720" rIns="91440" bIns="45720" rtlCol="0" anchor="t" anchorCtr="0"/>
          <a:lstStyle>
            <a:lvl1pPr algn="l">
              <a:defRPr sz="1000">
                <a:solidFill>
                  <a:schemeClr val="bg1"/>
                </a:solidFill>
              </a:defRPr>
            </a:lvl1pPr>
          </a:lstStyle>
          <a:p>
            <a:r>
              <a:rPr lang="en-US"/>
              <a:t>Own your well-being</a:t>
            </a:r>
          </a:p>
        </p:txBody>
      </p:sp>
      <p:sp>
        <p:nvSpPr>
          <p:cNvPr id="16" name="TextBox 15">
            <a:extLst>
              <a:ext uri="{FF2B5EF4-FFF2-40B4-BE49-F238E27FC236}">
                <a16:creationId xmlns:a16="http://schemas.microsoft.com/office/drawing/2014/main" id="{3DEC4455-431E-1403-EFBD-5B97AF1DD078}"/>
              </a:ext>
            </a:extLst>
          </p:cNvPr>
          <p:cNvSpPr txBox="1"/>
          <p:nvPr userDrawn="1"/>
        </p:nvSpPr>
        <p:spPr>
          <a:xfrm>
            <a:off x="6465194" y="6419426"/>
            <a:ext cx="5330659"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i="0">
                <a:solidFill>
                  <a:schemeClr val="bg1"/>
                </a:solidFill>
                <a:latin typeface="Bogle" panose="020B0503020203060203" pitchFamily="34" charset="77"/>
              </a:rPr>
              <a:t>   </a:t>
            </a:r>
            <a:r>
              <a:rPr lang="en-CA" sz="900">
                <a:solidFill>
                  <a:schemeClr val="bg1"/>
                </a:solidFill>
                <a:latin typeface="Bogle" panose="020B0503020203060203" pitchFamily="34" charset="77"/>
              </a:rPr>
              <a:t>© 2023 Walmart Inc. Confidential — Internal use only     </a:t>
            </a:r>
            <a:r>
              <a:rPr lang="en-US" sz="900" b="0" i="0">
                <a:solidFill>
                  <a:schemeClr val="bg1"/>
                </a:solidFill>
                <a:latin typeface="Bogle" panose="020B0503020203060203" pitchFamily="34" charset="77"/>
              </a:rPr>
              <a:t>|    </a:t>
            </a:r>
            <a:fld id="{BEFE0201-0745-9A42-B8DB-EF1B45CA1163}" type="slidenum">
              <a:rPr lang="en-US" sz="900" b="0" i="0" smtClean="0">
                <a:solidFill>
                  <a:schemeClr val="bg1"/>
                </a:solidFill>
                <a:latin typeface="Bogle" panose="020B0503020203060203" pitchFamily="34" charset="77"/>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900" b="0" i="0">
              <a:solidFill>
                <a:schemeClr val="bg1"/>
              </a:solidFill>
              <a:latin typeface="Bogle" panose="020B0503020203060203" pitchFamily="34" charset="77"/>
            </a:endParaRPr>
          </a:p>
        </p:txBody>
      </p:sp>
    </p:spTree>
    <p:extLst>
      <p:ext uri="{BB962C8B-B14F-4D97-AF65-F5344CB8AC3E}">
        <p14:creationId xmlns:p14="http://schemas.microsoft.com/office/powerpoint/2010/main" val="18423614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Section Divider Opt 2">
    <p:bg>
      <p:bgPr>
        <a:solidFill>
          <a:schemeClr val="accent1"/>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712B648D-6389-5BD6-08CF-B2E4353BF50E}"/>
              </a:ext>
            </a:extLst>
          </p:cNvPr>
          <p:cNvSpPr>
            <a:spLocks noGrp="1"/>
          </p:cNvSpPr>
          <p:nvPr>
            <p:ph type="body" sz="quarter" idx="16" hasCustomPrompt="1"/>
          </p:nvPr>
        </p:nvSpPr>
        <p:spPr>
          <a:xfrm>
            <a:off x="501650" y="3571974"/>
            <a:ext cx="10156186" cy="933450"/>
          </a:xfrm>
          <a:prstGeom prst="rect">
            <a:avLst/>
          </a:prstGeom>
        </p:spPr>
        <p:txBody>
          <a:bodyPr lIns="0" rIns="0"/>
          <a:lstStyle>
            <a:lvl1pPr marL="0" indent="0">
              <a:lnSpc>
                <a:spcPct val="100000"/>
              </a:lnSpc>
              <a:buClr>
                <a:schemeClr val="bg1"/>
              </a:buClr>
              <a:buNone/>
              <a:tabLst/>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text here.</a:t>
            </a:r>
          </a:p>
        </p:txBody>
      </p:sp>
      <p:sp>
        <p:nvSpPr>
          <p:cNvPr id="10" name="Text Placeholder 8">
            <a:extLst>
              <a:ext uri="{FF2B5EF4-FFF2-40B4-BE49-F238E27FC236}">
                <a16:creationId xmlns:a16="http://schemas.microsoft.com/office/drawing/2014/main" id="{F46E1233-A4AB-0F08-5554-33B8BE7888D8}"/>
              </a:ext>
            </a:extLst>
          </p:cNvPr>
          <p:cNvSpPr>
            <a:spLocks noGrp="1"/>
          </p:cNvSpPr>
          <p:nvPr>
            <p:ph type="body" sz="quarter" idx="17" hasCustomPrompt="1"/>
          </p:nvPr>
        </p:nvSpPr>
        <p:spPr>
          <a:xfrm>
            <a:off x="501650" y="3013391"/>
            <a:ext cx="10156825" cy="558484"/>
          </a:xfrm>
          <a:prstGeom prst="rect">
            <a:avLst/>
          </a:prstGeom>
        </p:spPr>
        <p:txBody>
          <a:bodyPr lIns="0" tIns="0" rIns="0" bIns="0"/>
          <a:lstStyle>
            <a:lvl1pPr marL="0" indent="0">
              <a:lnSpc>
                <a:spcPct val="100000"/>
              </a:lnSpc>
              <a:buNone/>
              <a:defRPr sz="2800" b="1">
                <a:solidFill>
                  <a:schemeClr val="bg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err="1"/>
              <a:t>Subheadline</a:t>
            </a:r>
            <a:r>
              <a:rPr lang="en-US"/>
              <a:t> here.</a:t>
            </a:r>
          </a:p>
        </p:txBody>
      </p:sp>
      <p:sp>
        <p:nvSpPr>
          <p:cNvPr id="2" name="Rectangle 1">
            <a:extLst>
              <a:ext uri="{FF2B5EF4-FFF2-40B4-BE49-F238E27FC236}">
                <a16:creationId xmlns:a16="http://schemas.microsoft.com/office/drawing/2014/main" id="{57F3FD7E-1CF3-080A-5237-111BABCE07FB}"/>
              </a:ext>
            </a:extLst>
          </p:cNvPr>
          <p:cNvSpPr/>
          <p:nvPr userDrawn="1"/>
        </p:nvSpPr>
        <p:spPr>
          <a:xfrm>
            <a:off x="-1" y="6752493"/>
            <a:ext cx="12188825" cy="1195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0" i="0">
              <a:solidFill>
                <a:srgbClr val="FFC21F"/>
              </a:solidFill>
              <a:latin typeface="Arial" panose="020B0604020202020204" pitchFamily="34" charset="0"/>
            </a:endParaRPr>
          </a:p>
        </p:txBody>
      </p:sp>
      <p:sp>
        <p:nvSpPr>
          <p:cNvPr id="3" name="Text Placeholder 8">
            <a:extLst>
              <a:ext uri="{FF2B5EF4-FFF2-40B4-BE49-F238E27FC236}">
                <a16:creationId xmlns:a16="http://schemas.microsoft.com/office/drawing/2014/main" id="{9A8BD024-141B-BCD6-8692-1639EC3311C3}"/>
              </a:ext>
            </a:extLst>
          </p:cNvPr>
          <p:cNvSpPr>
            <a:spLocks noGrp="1"/>
          </p:cNvSpPr>
          <p:nvPr>
            <p:ph type="body" sz="quarter" idx="14" hasCustomPrompt="1"/>
          </p:nvPr>
        </p:nvSpPr>
        <p:spPr>
          <a:xfrm>
            <a:off x="501650" y="2257424"/>
            <a:ext cx="10156825" cy="704351"/>
          </a:xfrm>
          <a:prstGeom prst="rect">
            <a:avLst/>
          </a:prstGeom>
        </p:spPr>
        <p:txBody>
          <a:bodyPr lIns="0" tIns="0" rIns="0" bIns="0"/>
          <a:lstStyle>
            <a:lvl1pPr marL="0" indent="0">
              <a:lnSpc>
                <a:spcPts val="4800"/>
              </a:lnSpc>
              <a:buNone/>
              <a:defRPr sz="4400" b="1">
                <a:solidFill>
                  <a:schemeClr val="bg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Section title</a:t>
            </a:r>
          </a:p>
        </p:txBody>
      </p:sp>
      <p:sp>
        <p:nvSpPr>
          <p:cNvPr id="4" name="Footer Placeholder 3">
            <a:extLst>
              <a:ext uri="{FF2B5EF4-FFF2-40B4-BE49-F238E27FC236}">
                <a16:creationId xmlns:a16="http://schemas.microsoft.com/office/drawing/2014/main" id="{D6420342-659C-756A-B4AE-52DDE679D826}"/>
              </a:ext>
            </a:extLst>
          </p:cNvPr>
          <p:cNvSpPr>
            <a:spLocks noGrp="1"/>
          </p:cNvSpPr>
          <p:nvPr>
            <p:ph type="ftr" sz="quarter" idx="3"/>
          </p:nvPr>
        </p:nvSpPr>
        <p:spPr>
          <a:xfrm>
            <a:off x="392872" y="6407992"/>
            <a:ext cx="2840341" cy="224019"/>
          </a:xfrm>
          <a:prstGeom prst="rect">
            <a:avLst/>
          </a:prstGeom>
        </p:spPr>
        <p:txBody>
          <a:bodyPr vert="horz" lIns="91440" tIns="45720" rIns="91440" bIns="45720" rtlCol="0" anchor="t" anchorCtr="0"/>
          <a:lstStyle>
            <a:lvl1pPr algn="l">
              <a:defRPr sz="1000">
                <a:solidFill>
                  <a:schemeClr val="bg1"/>
                </a:solidFill>
              </a:defRPr>
            </a:lvl1pPr>
          </a:lstStyle>
          <a:p>
            <a:r>
              <a:rPr lang="en-US"/>
              <a:t>Own your well-being</a:t>
            </a:r>
          </a:p>
        </p:txBody>
      </p:sp>
      <p:sp>
        <p:nvSpPr>
          <p:cNvPr id="15" name="TextBox 14">
            <a:extLst>
              <a:ext uri="{FF2B5EF4-FFF2-40B4-BE49-F238E27FC236}">
                <a16:creationId xmlns:a16="http://schemas.microsoft.com/office/drawing/2014/main" id="{A1C8080F-63C8-B5E7-1174-9EC9CAFB81AB}"/>
              </a:ext>
            </a:extLst>
          </p:cNvPr>
          <p:cNvSpPr txBox="1"/>
          <p:nvPr userDrawn="1"/>
        </p:nvSpPr>
        <p:spPr>
          <a:xfrm>
            <a:off x="6465194" y="6419426"/>
            <a:ext cx="5330659"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i="0">
                <a:solidFill>
                  <a:schemeClr val="bg1"/>
                </a:solidFill>
                <a:latin typeface="Bogle" panose="020B0503020203060203" pitchFamily="34" charset="77"/>
              </a:rPr>
              <a:t>   </a:t>
            </a:r>
            <a:r>
              <a:rPr lang="en-CA" sz="900">
                <a:solidFill>
                  <a:schemeClr val="bg1"/>
                </a:solidFill>
                <a:latin typeface="Bogle" panose="020B0503020203060203" pitchFamily="34" charset="77"/>
              </a:rPr>
              <a:t>© 2023 Walmart Inc. Confidential — Internal use only     </a:t>
            </a:r>
            <a:r>
              <a:rPr lang="en-US" sz="900" b="0" i="0">
                <a:solidFill>
                  <a:schemeClr val="bg1"/>
                </a:solidFill>
                <a:latin typeface="Bogle" panose="020B0503020203060203" pitchFamily="34" charset="77"/>
              </a:rPr>
              <a:t>|    </a:t>
            </a:r>
            <a:fld id="{BEFE0201-0745-9A42-B8DB-EF1B45CA1163}" type="slidenum">
              <a:rPr lang="en-US" sz="900" b="0" i="0" smtClean="0">
                <a:solidFill>
                  <a:schemeClr val="bg1"/>
                </a:solidFill>
                <a:latin typeface="Bogle" panose="020B0503020203060203" pitchFamily="34" charset="77"/>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900" b="0" i="0">
              <a:solidFill>
                <a:schemeClr val="bg1"/>
              </a:solidFill>
              <a:latin typeface="Bogle" panose="020B0503020203060203" pitchFamily="34" charset="77"/>
            </a:endParaRPr>
          </a:p>
        </p:txBody>
      </p:sp>
    </p:spTree>
    <p:extLst>
      <p:ext uri="{BB962C8B-B14F-4D97-AF65-F5344CB8AC3E}">
        <p14:creationId xmlns:p14="http://schemas.microsoft.com/office/powerpoint/2010/main" val="3879811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Section Divider Opt 2">
    <p:bg>
      <p:bgPr>
        <a:solidFill>
          <a:schemeClr val="accent1"/>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712B648D-6389-5BD6-08CF-B2E4353BF50E}"/>
              </a:ext>
            </a:extLst>
          </p:cNvPr>
          <p:cNvSpPr>
            <a:spLocks noGrp="1"/>
          </p:cNvSpPr>
          <p:nvPr>
            <p:ph type="body" sz="quarter" idx="16" hasCustomPrompt="1"/>
          </p:nvPr>
        </p:nvSpPr>
        <p:spPr>
          <a:xfrm>
            <a:off x="501650" y="3571974"/>
            <a:ext cx="6226291" cy="933450"/>
          </a:xfrm>
          <a:prstGeom prst="rect">
            <a:avLst/>
          </a:prstGeom>
        </p:spPr>
        <p:txBody>
          <a:bodyPr lIns="0" rIns="0"/>
          <a:lstStyle>
            <a:lvl1pPr marL="0" indent="0">
              <a:lnSpc>
                <a:spcPct val="100000"/>
              </a:lnSpc>
              <a:buClr>
                <a:schemeClr val="bg1"/>
              </a:buClr>
              <a:buNone/>
              <a:tabLst/>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text here.</a:t>
            </a:r>
          </a:p>
        </p:txBody>
      </p:sp>
      <p:sp>
        <p:nvSpPr>
          <p:cNvPr id="10" name="Text Placeholder 8">
            <a:extLst>
              <a:ext uri="{FF2B5EF4-FFF2-40B4-BE49-F238E27FC236}">
                <a16:creationId xmlns:a16="http://schemas.microsoft.com/office/drawing/2014/main" id="{F46E1233-A4AB-0F08-5554-33B8BE7888D8}"/>
              </a:ext>
            </a:extLst>
          </p:cNvPr>
          <p:cNvSpPr>
            <a:spLocks noGrp="1"/>
          </p:cNvSpPr>
          <p:nvPr>
            <p:ph type="body" sz="quarter" idx="17" hasCustomPrompt="1"/>
          </p:nvPr>
        </p:nvSpPr>
        <p:spPr>
          <a:xfrm>
            <a:off x="501650" y="3013391"/>
            <a:ext cx="6226683" cy="558484"/>
          </a:xfrm>
          <a:prstGeom prst="rect">
            <a:avLst/>
          </a:prstGeom>
        </p:spPr>
        <p:txBody>
          <a:bodyPr lIns="0" tIns="0" rIns="0" bIns="0"/>
          <a:lstStyle>
            <a:lvl1pPr marL="0" indent="0">
              <a:lnSpc>
                <a:spcPct val="100000"/>
              </a:lnSpc>
              <a:buNone/>
              <a:defRPr sz="2800" b="1">
                <a:solidFill>
                  <a:schemeClr val="bg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err="1"/>
              <a:t>Subheadline</a:t>
            </a:r>
            <a:r>
              <a:rPr lang="en-US"/>
              <a:t> here.</a:t>
            </a:r>
          </a:p>
        </p:txBody>
      </p:sp>
      <p:sp>
        <p:nvSpPr>
          <p:cNvPr id="5" name="Picture Placeholder 7">
            <a:extLst>
              <a:ext uri="{FF2B5EF4-FFF2-40B4-BE49-F238E27FC236}">
                <a16:creationId xmlns:a16="http://schemas.microsoft.com/office/drawing/2014/main" id="{DF309B68-1616-7045-752B-D43DA9BEFDA8}"/>
              </a:ext>
            </a:extLst>
          </p:cNvPr>
          <p:cNvSpPr>
            <a:spLocks noGrp="1"/>
          </p:cNvSpPr>
          <p:nvPr>
            <p:ph type="pic" sz="quarter" idx="10"/>
          </p:nvPr>
        </p:nvSpPr>
        <p:spPr>
          <a:xfrm>
            <a:off x="7738058" y="1518698"/>
            <a:ext cx="4467193" cy="4349365"/>
          </a:xfrm>
          <a:custGeom>
            <a:avLst/>
            <a:gdLst>
              <a:gd name="connsiteX0" fmla="*/ 0 w 2590800"/>
              <a:gd name="connsiteY0" fmla="*/ 0 h 2590800"/>
              <a:gd name="connsiteX1" fmla="*/ 2590800 w 2590800"/>
              <a:gd name="connsiteY1" fmla="*/ 0 h 2590800"/>
              <a:gd name="connsiteX2" fmla="*/ 2590800 w 2590800"/>
              <a:gd name="connsiteY2" fmla="*/ 2590800 h 2590800"/>
              <a:gd name="connsiteX3" fmla="*/ 0 w 2590800"/>
              <a:gd name="connsiteY3" fmla="*/ 2590800 h 2590800"/>
              <a:gd name="connsiteX4" fmla="*/ 0 w 2590800"/>
              <a:gd name="connsiteY4" fmla="*/ 0 h 2590800"/>
              <a:gd name="connsiteX0" fmla="*/ 0 w 2590800"/>
              <a:gd name="connsiteY0" fmla="*/ 0 h 2590800"/>
              <a:gd name="connsiteX1" fmla="*/ 2590800 w 2590800"/>
              <a:gd name="connsiteY1" fmla="*/ 0 h 2590800"/>
              <a:gd name="connsiteX2" fmla="*/ 2577089 w 2590800"/>
              <a:gd name="connsiteY2" fmla="*/ 1246909 h 2590800"/>
              <a:gd name="connsiteX3" fmla="*/ 2590800 w 2590800"/>
              <a:gd name="connsiteY3" fmla="*/ 2590800 h 2590800"/>
              <a:gd name="connsiteX4" fmla="*/ 0 w 2590800"/>
              <a:gd name="connsiteY4" fmla="*/ 2590800 h 2590800"/>
              <a:gd name="connsiteX5" fmla="*/ 0 w 2590800"/>
              <a:gd name="connsiteY5" fmla="*/ 0 h 2590800"/>
              <a:gd name="connsiteX0" fmla="*/ 27565 w 2618365"/>
              <a:gd name="connsiteY0" fmla="*/ 0 h 2590800"/>
              <a:gd name="connsiteX1" fmla="*/ 2618365 w 2618365"/>
              <a:gd name="connsiteY1" fmla="*/ 0 h 2590800"/>
              <a:gd name="connsiteX2" fmla="*/ 2604654 w 2618365"/>
              <a:gd name="connsiteY2" fmla="*/ 1246909 h 2590800"/>
              <a:gd name="connsiteX3" fmla="*/ 2618365 w 2618365"/>
              <a:gd name="connsiteY3" fmla="*/ 2590800 h 2590800"/>
              <a:gd name="connsiteX4" fmla="*/ 27565 w 2618365"/>
              <a:gd name="connsiteY4" fmla="*/ 2590800 h 2590800"/>
              <a:gd name="connsiteX5" fmla="*/ 0 w 2618365"/>
              <a:gd name="connsiteY5" fmla="*/ 1288473 h 2590800"/>
              <a:gd name="connsiteX6" fmla="*/ 27565 w 2618365"/>
              <a:gd name="connsiteY6" fmla="*/ 0 h 2590800"/>
              <a:gd name="connsiteX0" fmla="*/ 27565 w 3685308"/>
              <a:gd name="connsiteY0" fmla="*/ 0 h 2590800"/>
              <a:gd name="connsiteX1" fmla="*/ 2618365 w 3685308"/>
              <a:gd name="connsiteY1" fmla="*/ 0 h 2590800"/>
              <a:gd name="connsiteX2" fmla="*/ 3685308 w 3685308"/>
              <a:gd name="connsiteY2" fmla="*/ 1274618 h 2590800"/>
              <a:gd name="connsiteX3" fmla="*/ 2618365 w 3685308"/>
              <a:gd name="connsiteY3" fmla="*/ 2590800 h 2590800"/>
              <a:gd name="connsiteX4" fmla="*/ 27565 w 3685308"/>
              <a:gd name="connsiteY4" fmla="*/ 2590800 h 2590800"/>
              <a:gd name="connsiteX5" fmla="*/ 0 w 3685308"/>
              <a:gd name="connsiteY5" fmla="*/ 1288473 h 2590800"/>
              <a:gd name="connsiteX6" fmla="*/ 27565 w 3685308"/>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225852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225852 w 4849090"/>
              <a:gd name="connsiteY6" fmla="*/ 0 h 2590800"/>
              <a:gd name="connsiteX0" fmla="*/ 1225852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214350 w 4849090"/>
              <a:gd name="connsiteY4" fmla="*/ 2590800 h 2590800"/>
              <a:gd name="connsiteX5" fmla="*/ 0 w 4849090"/>
              <a:gd name="connsiteY5" fmla="*/ 1330036 h 2590800"/>
              <a:gd name="connsiteX6" fmla="*/ 1225852 w 4849090"/>
              <a:gd name="connsiteY6" fmla="*/ 0 h 2590800"/>
              <a:gd name="connsiteX0" fmla="*/ 1225852 w 4849090"/>
              <a:gd name="connsiteY0" fmla="*/ 0 h 2596551"/>
              <a:gd name="connsiteX1" fmla="*/ 3782147 w 4849090"/>
              <a:gd name="connsiteY1" fmla="*/ 0 h 2596551"/>
              <a:gd name="connsiteX2" fmla="*/ 4849090 w 4849090"/>
              <a:gd name="connsiteY2" fmla="*/ 1274618 h 2596551"/>
              <a:gd name="connsiteX3" fmla="*/ 3730389 w 4849090"/>
              <a:gd name="connsiteY3" fmla="*/ 2596551 h 2596551"/>
              <a:gd name="connsiteX4" fmla="*/ 1214350 w 4849090"/>
              <a:gd name="connsiteY4" fmla="*/ 2590800 h 2596551"/>
              <a:gd name="connsiteX5" fmla="*/ 0 w 4849090"/>
              <a:gd name="connsiteY5" fmla="*/ 1330036 h 2596551"/>
              <a:gd name="connsiteX6" fmla="*/ 1225852 w 4849090"/>
              <a:gd name="connsiteY6" fmla="*/ 0 h 2596551"/>
              <a:gd name="connsiteX0" fmla="*/ 1225852 w 4849090"/>
              <a:gd name="connsiteY0" fmla="*/ 0 h 2596551"/>
              <a:gd name="connsiteX1" fmla="*/ 3678630 w 4849090"/>
              <a:gd name="connsiteY1" fmla="*/ 0 h 2596551"/>
              <a:gd name="connsiteX2" fmla="*/ 4849090 w 4849090"/>
              <a:gd name="connsiteY2" fmla="*/ 1274618 h 2596551"/>
              <a:gd name="connsiteX3" fmla="*/ 3730389 w 4849090"/>
              <a:gd name="connsiteY3" fmla="*/ 2596551 h 2596551"/>
              <a:gd name="connsiteX4" fmla="*/ 1214350 w 4849090"/>
              <a:gd name="connsiteY4" fmla="*/ 2590800 h 2596551"/>
              <a:gd name="connsiteX5" fmla="*/ 0 w 4849090"/>
              <a:gd name="connsiteY5" fmla="*/ 1330036 h 2596551"/>
              <a:gd name="connsiteX6" fmla="*/ 1225852 w 4849090"/>
              <a:gd name="connsiteY6" fmla="*/ 0 h 2596551"/>
              <a:gd name="connsiteX0" fmla="*/ 1225852 w 4849090"/>
              <a:gd name="connsiteY0" fmla="*/ 0 h 2596551"/>
              <a:gd name="connsiteX1" fmla="*/ 3678630 w 4849090"/>
              <a:gd name="connsiteY1" fmla="*/ 0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25852 w 4849090"/>
              <a:gd name="connsiteY6" fmla="*/ 0 h 2596551"/>
              <a:gd name="connsiteX0" fmla="*/ 1225852 w 4849090"/>
              <a:gd name="connsiteY0" fmla="*/ 0 h 2596551"/>
              <a:gd name="connsiteX1" fmla="*/ 3678630 w 4849090"/>
              <a:gd name="connsiteY1" fmla="*/ 0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25852 w 4849090"/>
              <a:gd name="connsiteY6" fmla="*/ 0 h 2596551"/>
              <a:gd name="connsiteX0" fmla="*/ 1208599 w 4849090"/>
              <a:gd name="connsiteY0" fmla="*/ 0 h 2596551"/>
              <a:gd name="connsiteX1" fmla="*/ 3678630 w 4849090"/>
              <a:gd name="connsiteY1" fmla="*/ 0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08599 w 4849090"/>
              <a:gd name="connsiteY6" fmla="*/ 0 h 2596551"/>
              <a:gd name="connsiteX0" fmla="*/ 1208599 w 4849090"/>
              <a:gd name="connsiteY0" fmla="*/ 5751 h 2602302"/>
              <a:gd name="connsiteX1" fmla="*/ 3638373 w 4849090"/>
              <a:gd name="connsiteY1" fmla="*/ 0 h 2602302"/>
              <a:gd name="connsiteX2" fmla="*/ 4849090 w 4849090"/>
              <a:gd name="connsiteY2" fmla="*/ 1280369 h 2602302"/>
              <a:gd name="connsiteX3" fmla="*/ 3707385 w 4849090"/>
              <a:gd name="connsiteY3" fmla="*/ 2602302 h 2602302"/>
              <a:gd name="connsiteX4" fmla="*/ 1214350 w 4849090"/>
              <a:gd name="connsiteY4" fmla="*/ 2596551 h 2602302"/>
              <a:gd name="connsiteX5" fmla="*/ 0 w 4849090"/>
              <a:gd name="connsiteY5" fmla="*/ 1335787 h 2602302"/>
              <a:gd name="connsiteX6" fmla="*/ 1208599 w 4849090"/>
              <a:gd name="connsiteY6" fmla="*/ 5751 h 2602302"/>
              <a:gd name="connsiteX0" fmla="*/ 1208599 w 4849090"/>
              <a:gd name="connsiteY0" fmla="*/ 0 h 2596551"/>
              <a:gd name="connsiteX1" fmla="*/ 3649874 w 4849090"/>
              <a:gd name="connsiteY1" fmla="*/ 5751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49874 w 4849090"/>
              <a:gd name="connsiteY1" fmla="*/ 5751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38723 w 4849090"/>
              <a:gd name="connsiteY1" fmla="*/ 2034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38723 w 4849090"/>
              <a:gd name="connsiteY1" fmla="*/ 2034 h 2596551"/>
              <a:gd name="connsiteX2" fmla="*/ 4849090 w 4849090"/>
              <a:gd name="connsiteY2" fmla="*/ 1274618 h 2596551"/>
              <a:gd name="connsiteX3" fmla="*/ 3707385 w 4849090"/>
              <a:gd name="connsiteY3" fmla="*/ 2596551 h 2596551"/>
              <a:gd name="connsiteX4" fmla="*/ 1206916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38723 w 4849090"/>
              <a:gd name="connsiteY1" fmla="*/ 2034 h 2596551"/>
              <a:gd name="connsiteX2" fmla="*/ 4849090 w 4849090"/>
              <a:gd name="connsiteY2" fmla="*/ 1274618 h 2596551"/>
              <a:gd name="connsiteX3" fmla="*/ 3640478 w 4849090"/>
              <a:gd name="connsiteY3" fmla="*/ 2596551 h 2596551"/>
              <a:gd name="connsiteX4" fmla="*/ 1206916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38723 w 4849090"/>
              <a:gd name="connsiteY1" fmla="*/ 2034 h 2596551"/>
              <a:gd name="connsiteX2" fmla="*/ 4849090 w 4849090"/>
              <a:gd name="connsiteY2" fmla="*/ 1274618 h 2596551"/>
              <a:gd name="connsiteX3" fmla="*/ 3640478 w 4849090"/>
              <a:gd name="connsiteY3" fmla="*/ 2596551 h 2596551"/>
              <a:gd name="connsiteX4" fmla="*/ 1206916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38723 w 4849090"/>
              <a:gd name="connsiteY1" fmla="*/ 2034 h 2596551"/>
              <a:gd name="connsiteX2" fmla="*/ 4849090 w 4849090"/>
              <a:gd name="connsiteY2" fmla="*/ 1274618 h 2596551"/>
              <a:gd name="connsiteX3" fmla="*/ 3640478 w 4849090"/>
              <a:gd name="connsiteY3" fmla="*/ 2596551 h 2596551"/>
              <a:gd name="connsiteX4" fmla="*/ 1206916 w 4849090"/>
              <a:gd name="connsiteY4" fmla="*/ 2590800 h 2596551"/>
              <a:gd name="connsiteX5" fmla="*/ 0 w 4849090"/>
              <a:gd name="connsiteY5" fmla="*/ 1330036 h 2596551"/>
              <a:gd name="connsiteX6" fmla="*/ 1208599 w 4849090"/>
              <a:gd name="connsiteY6" fmla="*/ 0 h 2596551"/>
              <a:gd name="connsiteX0" fmla="*/ 1208599 w 4845373"/>
              <a:gd name="connsiteY0" fmla="*/ 0 h 2596551"/>
              <a:gd name="connsiteX1" fmla="*/ 3638723 w 4845373"/>
              <a:gd name="connsiteY1" fmla="*/ 2034 h 2596551"/>
              <a:gd name="connsiteX2" fmla="*/ 4845373 w 4845373"/>
              <a:gd name="connsiteY2" fmla="*/ 1300637 h 2596551"/>
              <a:gd name="connsiteX3" fmla="*/ 3640478 w 4845373"/>
              <a:gd name="connsiteY3" fmla="*/ 2596551 h 2596551"/>
              <a:gd name="connsiteX4" fmla="*/ 1206916 w 4845373"/>
              <a:gd name="connsiteY4" fmla="*/ 2590800 h 2596551"/>
              <a:gd name="connsiteX5" fmla="*/ 0 w 4845373"/>
              <a:gd name="connsiteY5" fmla="*/ 1330036 h 2596551"/>
              <a:gd name="connsiteX6" fmla="*/ 1208599 w 4845373"/>
              <a:gd name="connsiteY6" fmla="*/ 0 h 2596551"/>
              <a:gd name="connsiteX0" fmla="*/ 1197447 w 4834221"/>
              <a:gd name="connsiteY0" fmla="*/ 0 h 2596551"/>
              <a:gd name="connsiteX1" fmla="*/ 3627571 w 4834221"/>
              <a:gd name="connsiteY1" fmla="*/ 2034 h 2596551"/>
              <a:gd name="connsiteX2" fmla="*/ 4834221 w 4834221"/>
              <a:gd name="connsiteY2" fmla="*/ 1300637 h 2596551"/>
              <a:gd name="connsiteX3" fmla="*/ 3629326 w 4834221"/>
              <a:gd name="connsiteY3" fmla="*/ 2596551 h 2596551"/>
              <a:gd name="connsiteX4" fmla="*/ 1195764 w 4834221"/>
              <a:gd name="connsiteY4" fmla="*/ 2590800 h 2596551"/>
              <a:gd name="connsiteX5" fmla="*/ 0 w 4834221"/>
              <a:gd name="connsiteY5" fmla="*/ 1296583 h 2596551"/>
              <a:gd name="connsiteX6" fmla="*/ 1197447 w 4834221"/>
              <a:gd name="connsiteY6" fmla="*/ 0 h 2596551"/>
              <a:gd name="connsiteX0" fmla="*/ 1197447 w 4834221"/>
              <a:gd name="connsiteY0" fmla="*/ 0 h 2596551"/>
              <a:gd name="connsiteX1" fmla="*/ 3627571 w 4834221"/>
              <a:gd name="connsiteY1" fmla="*/ 2034 h 2596551"/>
              <a:gd name="connsiteX2" fmla="*/ 4834221 w 4834221"/>
              <a:gd name="connsiteY2" fmla="*/ 1300637 h 2596551"/>
              <a:gd name="connsiteX3" fmla="*/ 3629326 w 4834221"/>
              <a:gd name="connsiteY3" fmla="*/ 2596551 h 2596551"/>
              <a:gd name="connsiteX4" fmla="*/ 1195764 w 4834221"/>
              <a:gd name="connsiteY4" fmla="*/ 2590800 h 2596551"/>
              <a:gd name="connsiteX5" fmla="*/ 0 w 4834221"/>
              <a:gd name="connsiteY5" fmla="*/ 1296583 h 2596551"/>
              <a:gd name="connsiteX6" fmla="*/ 1197447 w 4834221"/>
              <a:gd name="connsiteY6" fmla="*/ 0 h 2596551"/>
              <a:gd name="connsiteX0" fmla="*/ 1197447 w 4834221"/>
              <a:gd name="connsiteY0" fmla="*/ 0 h 2596551"/>
              <a:gd name="connsiteX1" fmla="*/ 3627571 w 4834221"/>
              <a:gd name="connsiteY1" fmla="*/ 2034 h 2596551"/>
              <a:gd name="connsiteX2" fmla="*/ 4834221 w 4834221"/>
              <a:gd name="connsiteY2" fmla="*/ 1300637 h 2596551"/>
              <a:gd name="connsiteX3" fmla="*/ 3629326 w 4834221"/>
              <a:gd name="connsiteY3" fmla="*/ 2596551 h 2596551"/>
              <a:gd name="connsiteX4" fmla="*/ 1195764 w 4834221"/>
              <a:gd name="connsiteY4" fmla="*/ 2590800 h 2596551"/>
              <a:gd name="connsiteX5" fmla="*/ 0 w 4834221"/>
              <a:gd name="connsiteY5" fmla="*/ 1296583 h 2596551"/>
              <a:gd name="connsiteX6" fmla="*/ 1197447 w 4834221"/>
              <a:gd name="connsiteY6" fmla="*/ 0 h 2596551"/>
              <a:gd name="connsiteX0" fmla="*/ 1197447 w 4834221"/>
              <a:gd name="connsiteY0" fmla="*/ 7517 h 2604068"/>
              <a:gd name="connsiteX1" fmla="*/ 2678139 w 4834221"/>
              <a:gd name="connsiteY1" fmla="*/ 0 h 2604068"/>
              <a:gd name="connsiteX2" fmla="*/ 3627571 w 4834221"/>
              <a:gd name="connsiteY2" fmla="*/ 9551 h 2604068"/>
              <a:gd name="connsiteX3" fmla="*/ 4834221 w 4834221"/>
              <a:gd name="connsiteY3" fmla="*/ 1308154 h 2604068"/>
              <a:gd name="connsiteX4" fmla="*/ 3629326 w 4834221"/>
              <a:gd name="connsiteY4" fmla="*/ 2604068 h 2604068"/>
              <a:gd name="connsiteX5" fmla="*/ 1195764 w 4834221"/>
              <a:gd name="connsiteY5" fmla="*/ 2598317 h 2604068"/>
              <a:gd name="connsiteX6" fmla="*/ 0 w 4834221"/>
              <a:gd name="connsiteY6" fmla="*/ 1304100 h 2604068"/>
              <a:gd name="connsiteX7" fmla="*/ 1197447 w 4834221"/>
              <a:gd name="connsiteY7" fmla="*/ 7517 h 2604068"/>
              <a:gd name="connsiteX0" fmla="*/ 1197447 w 4834221"/>
              <a:gd name="connsiteY0" fmla="*/ 7517 h 2604068"/>
              <a:gd name="connsiteX1" fmla="*/ 2678139 w 4834221"/>
              <a:gd name="connsiteY1" fmla="*/ 0 h 2604068"/>
              <a:gd name="connsiteX2" fmla="*/ 3627571 w 4834221"/>
              <a:gd name="connsiteY2" fmla="*/ 9551 h 2604068"/>
              <a:gd name="connsiteX3" fmla="*/ 4834221 w 4834221"/>
              <a:gd name="connsiteY3" fmla="*/ 1308154 h 2604068"/>
              <a:gd name="connsiteX4" fmla="*/ 3629326 w 4834221"/>
              <a:gd name="connsiteY4" fmla="*/ 2604068 h 2604068"/>
              <a:gd name="connsiteX5" fmla="*/ 2735342 w 4834221"/>
              <a:gd name="connsiteY5" fmla="*/ 2597965 h 2604068"/>
              <a:gd name="connsiteX6" fmla="*/ 1195764 w 4834221"/>
              <a:gd name="connsiteY6" fmla="*/ 2598317 h 2604068"/>
              <a:gd name="connsiteX7" fmla="*/ 0 w 4834221"/>
              <a:gd name="connsiteY7" fmla="*/ 1304100 h 2604068"/>
              <a:gd name="connsiteX8" fmla="*/ 1197447 w 4834221"/>
              <a:gd name="connsiteY8" fmla="*/ 7517 h 2604068"/>
              <a:gd name="connsiteX0" fmla="*/ 1197447 w 4834221"/>
              <a:gd name="connsiteY0" fmla="*/ 7517 h 2607499"/>
              <a:gd name="connsiteX1" fmla="*/ 2678139 w 4834221"/>
              <a:gd name="connsiteY1" fmla="*/ 0 h 2607499"/>
              <a:gd name="connsiteX2" fmla="*/ 3627571 w 4834221"/>
              <a:gd name="connsiteY2" fmla="*/ 9551 h 2607499"/>
              <a:gd name="connsiteX3" fmla="*/ 4834221 w 4834221"/>
              <a:gd name="connsiteY3" fmla="*/ 1308154 h 2607499"/>
              <a:gd name="connsiteX4" fmla="*/ 3629326 w 4834221"/>
              <a:gd name="connsiteY4" fmla="*/ 2604068 h 2607499"/>
              <a:gd name="connsiteX5" fmla="*/ 2701973 w 4834221"/>
              <a:gd name="connsiteY5" fmla="*/ 2607499 h 2607499"/>
              <a:gd name="connsiteX6" fmla="*/ 1195764 w 4834221"/>
              <a:gd name="connsiteY6" fmla="*/ 2598317 h 2607499"/>
              <a:gd name="connsiteX7" fmla="*/ 0 w 4834221"/>
              <a:gd name="connsiteY7" fmla="*/ 1304100 h 2607499"/>
              <a:gd name="connsiteX8" fmla="*/ 1197447 w 4834221"/>
              <a:gd name="connsiteY8" fmla="*/ 7517 h 2607499"/>
              <a:gd name="connsiteX0" fmla="*/ 1197447 w 3745747"/>
              <a:gd name="connsiteY0" fmla="*/ 7517 h 2607499"/>
              <a:gd name="connsiteX1" fmla="*/ 2678139 w 3745747"/>
              <a:gd name="connsiteY1" fmla="*/ 0 h 2607499"/>
              <a:gd name="connsiteX2" fmla="*/ 3627571 w 3745747"/>
              <a:gd name="connsiteY2" fmla="*/ 9551 h 2607499"/>
              <a:gd name="connsiteX3" fmla="*/ 3629326 w 3745747"/>
              <a:gd name="connsiteY3" fmla="*/ 2604068 h 2607499"/>
              <a:gd name="connsiteX4" fmla="*/ 2701973 w 3745747"/>
              <a:gd name="connsiteY4" fmla="*/ 2607499 h 2607499"/>
              <a:gd name="connsiteX5" fmla="*/ 1195764 w 3745747"/>
              <a:gd name="connsiteY5" fmla="*/ 2598317 h 2607499"/>
              <a:gd name="connsiteX6" fmla="*/ 0 w 3745747"/>
              <a:gd name="connsiteY6" fmla="*/ 1304100 h 2607499"/>
              <a:gd name="connsiteX7" fmla="*/ 1197447 w 3745747"/>
              <a:gd name="connsiteY7" fmla="*/ 7517 h 2607499"/>
              <a:gd name="connsiteX0" fmla="*/ 1197447 w 3629326"/>
              <a:gd name="connsiteY0" fmla="*/ 7517 h 2607499"/>
              <a:gd name="connsiteX1" fmla="*/ 2678139 w 3629326"/>
              <a:gd name="connsiteY1" fmla="*/ 0 h 2607499"/>
              <a:gd name="connsiteX2" fmla="*/ 3629326 w 3629326"/>
              <a:gd name="connsiteY2" fmla="*/ 2604068 h 2607499"/>
              <a:gd name="connsiteX3" fmla="*/ 2701973 w 3629326"/>
              <a:gd name="connsiteY3" fmla="*/ 2607499 h 2607499"/>
              <a:gd name="connsiteX4" fmla="*/ 1195764 w 3629326"/>
              <a:gd name="connsiteY4" fmla="*/ 2598317 h 2607499"/>
              <a:gd name="connsiteX5" fmla="*/ 0 w 3629326"/>
              <a:gd name="connsiteY5" fmla="*/ 1304100 h 2607499"/>
              <a:gd name="connsiteX6" fmla="*/ 1197447 w 3629326"/>
              <a:gd name="connsiteY6" fmla="*/ 7517 h 2607499"/>
              <a:gd name="connsiteX0" fmla="*/ 1197447 w 2701973"/>
              <a:gd name="connsiteY0" fmla="*/ 7517 h 2607499"/>
              <a:gd name="connsiteX1" fmla="*/ 2678139 w 2701973"/>
              <a:gd name="connsiteY1" fmla="*/ 0 h 2607499"/>
              <a:gd name="connsiteX2" fmla="*/ 2701973 w 2701973"/>
              <a:gd name="connsiteY2" fmla="*/ 2607499 h 2607499"/>
              <a:gd name="connsiteX3" fmla="*/ 1195764 w 2701973"/>
              <a:gd name="connsiteY3" fmla="*/ 2598317 h 2607499"/>
              <a:gd name="connsiteX4" fmla="*/ 0 w 2701973"/>
              <a:gd name="connsiteY4" fmla="*/ 1304100 h 2607499"/>
              <a:gd name="connsiteX5" fmla="*/ 1197447 w 2701973"/>
              <a:gd name="connsiteY5" fmla="*/ 7517 h 2607499"/>
              <a:gd name="connsiteX0" fmla="*/ 1197447 w 2678139"/>
              <a:gd name="connsiteY0" fmla="*/ 7517 h 2607499"/>
              <a:gd name="connsiteX1" fmla="*/ 2678139 w 2678139"/>
              <a:gd name="connsiteY1" fmla="*/ 0 h 2607499"/>
              <a:gd name="connsiteX2" fmla="*/ 2678138 w 2678139"/>
              <a:gd name="connsiteY2" fmla="*/ 2607499 h 2607499"/>
              <a:gd name="connsiteX3" fmla="*/ 1195764 w 2678139"/>
              <a:gd name="connsiteY3" fmla="*/ 2598317 h 2607499"/>
              <a:gd name="connsiteX4" fmla="*/ 0 w 2678139"/>
              <a:gd name="connsiteY4" fmla="*/ 1304100 h 2607499"/>
              <a:gd name="connsiteX5" fmla="*/ 1197447 w 2678139"/>
              <a:gd name="connsiteY5" fmla="*/ 7517 h 260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8139" h="2607499">
                <a:moveTo>
                  <a:pt x="1197447" y="7517"/>
                </a:moveTo>
                <a:lnTo>
                  <a:pt x="2678139" y="0"/>
                </a:lnTo>
                <a:cubicBezTo>
                  <a:pt x="2678139" y="869166"/>
                  <a:pt x="2678138" y="1738333"/>
                  <a:pt x="2678138" y="2607499"/>
                </a:cubicBezTo>
                <a:lnTo>
                  <a:pt x="1195764" y="2598317"/>
                </a:lnTo>
                <a:cubicBezTo>
                  <a:pt x="548412" y="2597881"/>
                  <a:pt x="17554" y="1983148"/>
                  <a:pt x="0" y="1304100"/>
                </a:cubicBezTo>
                <a:cubicBezTo>
                  <a:pt x="301" y="624966"/>
                  <a:pt x="547990" y="10074"/>
                  <a:pt x="1197447" y="7517"/>
                </a:cubicBezTo>
                <a:close/>
              </a:path>
            </a:pathLst>
          </a:custGeom>
          <a:solidFill>
            <a:schemeClr val="accent3"/>
          </a:solidFill>
        </p:spPr>
        <p:txBody>
          <a:bodyPr/>
          <a:lstStyle>
            <a:lvl1pPr>
              <a:lnSpc>
                <a:spcPct val="100000"/>
              </a:lnSpc>
              <a:defRPr/>
            </a:lvl1pPr>
          </a:lstStyle>
          <a:p>
            <a:endParaRPr lang="en-US"/>
          </a:p>
        </p:txBody>
      </p:sp>
      <p:sp>
        <p:nvSpPr>
          <p:cNvPr id="9" name="Text Placeholder 8">
            <a:extLst>
              <a:ext uri="{FF2B5EF4-FFF2-40B4-BE49-F238E27FC236}">
                <a16:creationId xmlns:a16="http://schemas.microsoft.com/office/drawing/2014/main" id="{5591A0A4-1C0A-32D2-5BB1-93A5AF80DBFE}"/>
              </a:ext>
            </a:extLst>
          </p:cNvPr>
          <p:cNvSpPr>
            <a:spLocks noGrp="1"/>
          </p:cNvSpPr>
          <p:nvPr>
            <p:ph type="body" sz="quarter" idx="14" hasCustomPrompt="1"/>
          </p:nvPr>
        </p:nvSpPr>
        <p:spPr>
          <a:xfrm>
            <a:off x="501650" y="2257424"/>
            <a:ext cx="10156825" cy="704351"/>
          </a:xfrm>
          <a:prstGeom prst="rect">
            <a:avLst/>
          </a:prstGeom>
        </p:spPr>
        <p:txBody>
          <a:bodyPr lIns="0" tIns="0" rIns="0" bIns="0"/>
          <a:lstStyle>
            <a:lvl1pPr marL="0" indent="0">
              <a:lnSpc>
                <a:spcPts val="4800"/>
              </a:lnSpc>
              <a:buNone/>
              <a:defRPr sz="4400" b="1">
                <a:solidFill>
                  <a:schemeClr val="bg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Section title</a:t>
            </a:r>
          </a:p>
        </p:txBody>
      </p:sp>
      <p:sp>
        <p:nvSpPr>
          <p:cNvPr id="2" name="Rectangle 1">
            <a:extLst>
              <a:ext uri="{FF2B5EF4-FFF2-40B4-BE49-F238E27FC236}">
                <a16:creationId xmlns:a16="http://schemas.microsoft.com/office/drawing/2014/main" id="{723E5426-8100-B351-FA63-6ACDC8B5FA62}"/>
              </a:ext>
            </a:extLst>
          </p:cNvPr>
          <p:cNvSpPr/>
          <p:nvPr userDrawn="1"/>
        </p:nvSpPr>
        <p:spPr>
          <a:xfrm>
            <a:off x="-1" y="6752493"/>
            <a:ext cx="12188825" cy="1195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0" i="0">
              <a:solidFill>
                <a:srgbClr val="FFC21F"/>
              </a:solidFill>
              <a:latin typeface="Arial" panose="020B0604020202020204" pitchFamily="34" charset="0"/>
            </a:endParaRPr>
          </a:p>
        </p:txBody>
      </p:sp>
      <p:sp>
        <p:nvSpPr>
          <p:cNvPr id="3" name="Footer Placeholder 3">
            <a:extLst>
              <a:ext uri="{FF2B5EF4-FFF2-40B4-BE49-F238E27FC236}">
                <a16:creationId xmlns:a16="http://schemas.microsoft.com/office/drawing/2014/main" id="{B5DE731A-F507-2B31-1AF8-046267E9FE0A}"/>
              </a:ext>
            </a:extLst>
          </p:cNvPr>
          <p:cNvSpPr>
            <a:spLocks noGrp="1"/>
          </p:cNvSpPr>
          <p:nvPr>
            <p:ph type="ftr" sz="quarter" idx="3"/>
          </p:nvPr>
        </p:nvSpPr>
        <p:spPr>
          <a:xfrm>
            <a:off x="392872" y="6407992"/>
            <a:ext cx="2840341" cy="224019"/>
          </a:xfrm>
          <a:prstGeom prst="rect">
            <a:avLst/>
          </a:prstGeom>
        </p:spPr>
        <p:txBody>
          <a:bodyPr vert="horz" lIns="91440" tIns="45720" rIns="91440" bIns="45720" rtlCol="0" anchor="t" anchorCtr="0"/>
          <a:lstStyle>
            <a:lvl1pPr algn="l">
              <a:defRPr sz="1000">
                <a:solidFill>
                  <a:schemeClr val="bg1"/>
                </a:solidFill>
              </a:defRPr>
            </a:lvl1pPr>
          </a:lstStyle>
          <a:p>
            <a:r>
              <a:rPr lang="en-US"/>
              <a:t>Own your well-being</a:t>
            </a:r>
          </a:p>
        </p:txBody>
      </p:sp>
      <p:sp>
        <p:nvSpPr>
          <p:cNvPr id="15" name="TextBox 14">
            <a:extLst>
              <a:ext uri="{FF2B5EF4-FFF2-40B4-BE49-F238E27FC236}">
                <a16:creationId xmlns:a16="http://schemas.microsoft.com/office/drawing/2014/main" id="{676BC9FA-6934-19EC-F4EF-42DCFEA0FE90}"/>
              </a:ext>
            </a:extLst>
          </p:cNvPr>
          <p:cNvSpPr txBox="1"/>
          <p:nvPr userDrawn="1"/>
        </p:nvSpPr>
        <p:spPr>
          <a:xfrm>
            <a:off x="6465194" y="6419426"/>
            <a:ext cx="5330659"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i="0">
                <a:solidFill>
                  <a:schemeClr val="bg1"/>
                </a:solidFill>
                <a:latin typeface="Bogle" panose="020B0503020203060203" pitchFamily="34" charset="77"/>
              </a:rPr>
              <a:t>   </a:t>
            </a:r>
            <a:r>
              <a:rPr lang="en-CA" sz="900">
                <a:solidFill>
                  <a:schemeClr val="bg1"/>
                </a:solidFill>
                <a:latin typeface="Bogle" panose="020B0503020203060203" pitchFamily="34" charset="77"/>
              </a:rPr>
              <a:t>© 2023 Walmart Inc. Confidential — Internal use only     </a:t>
            </a:r>
            <a:r>
              <a:rPr lang="en-US" sz="900" b="0" i="0">
                <a:solidFill>
                  <a:schemeClr val="bg1"/>
                </a:solidFill>
                <a:latin typeface="Bogle" panose="020B0503020203060203" pitchFamily="34" charset="77"/>
              </a:rPr>
              <a:t>|    </a:t>
            </a:r>
            <a:fld id="{BEFE0201-0745-9A42-B8DB-EF1B45CA1163}" type="slidenum">
              <a:rPr lang="en-US" sz="900" b="0" i="0" smtClean="0">
                <a:solidFill>
                  <a:schemeClr val="bg1"/>
                </a:solidFill>
                <a:latin typeface="Bogle" panose="020B0503020203060203" pitchFamily="34" charset="77"/>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900" b="0" i="0">
              <a:solidFill>
                <a:schemeClr val="bg1"/>
              </a:solidFill>
              <a:latin typeface="Bogle" panose="020B0503020203060203" pitchFamily="34" charset="77"/>
            </a:endParaRPr>
          </a:p>
        </p:txBody>
      </p:sp>
    </p:spTree>
    <p:extLst>
      <p:ext uri="{BB962C8B-B14F-4D97-AF65-F5344CB8AC3E}">
        <p14:creationId xmlns:p14="http://schemas.microsoft.com/office/powerpoint/2010/main" val="34677331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DD442F7-0BE3-66E7-1ED5-C798926EC952}"/>
              </a:ext>
            </a:extLst>
          </p:cNvPr>
          <p:cNvSpPr>
            <a:spLocks noGrp="1"/>
          </p:cNvSpPr>
          <p:nvPr>
            <p:ph type="ftr" sz="quarter" idx="10"/>
          </p:nvPr>
        </p:nvSpPr>
        <p:spPr>
          <a:xfrm>
            <a:off x="392872" y="6407992"/>
            <a:ext cx="2840341" cy="224019"/>
          </a:xfrm>
          <a:prstGeom prst="rect">
            <a:avLst/>
          </a:prstGeom>
        </p:spPr>
        <p:txBody>
          <a:bodyPr/>
          <a:lstStyle>
            <a:lvl1pPr marL="0" algn="l" defTabSz="914400" rtl="0" eaLnBrk="1" latinLnBrk="0" hangingPunct="1">
              <a:defRPr lang="en-US" sz="1000" kern="1200" smtClean="0">
                <a:solidFill>
                  <a:schemeClr val="accent5"/>
                </a:solidFill>
                <a:latin typeface="+mn-lt"/>
                <a:ea typeface="+mn-ea"/>
                <a:cs typeface="+mn-cs"/>
              </a:defRPr>
            </a:lvl1pPr>
          </a:lstStyle>
          <a:p>
            <a:r>
              <a:rPr lang="en-US" dirty="0"/>
              <a:t>Own your well-being</a:t>
            </a:r>
          </a:p>
        </p:txBody>
      </p:sp>
    </p:spTree>
    <p:extLst>
      <p:ext uri="{BB962C8B-B14F-4D97-AF65-F5344CB8AC3E}">
        <p14:creationId xmlns:p14="http://schemas.microsoft.com/office/powerpoint/2010/main" val="24380832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DD442F7-0BE3-66E7-1ED5-C798926EC952}"/>
              </a:ext>
            </a:extLst>
          </p:cNvPr>
          <p:cNvSpPr>
            <a:spLocks noGrp="1"/>
          </p:cNvSpPr>
          <p:nvPr>
            <p:ph type="ftr" sz="quarter" idx="10"/>
          </p:nvPr>
        </p:nvSpPr>
        <p:spPr>
          <a:xfrm>
            <a:off x="392872" y="6407992"/>
            <a:ext cx="2840341" cy="224019"/>
          </a:xfrm>
          <a:prstGeom prst="rect">
            <a:avLst/>
          </a:prstGeom>
        </p:spPr>
        <p:txBody>
          <a:bodyPr/>
          <a:lstStyle>
            <a:lvl1pPr marL="0" algn="l" defTabSz="914400" rtl="0" eaLnBrk="1" latinLnBrk="0" hangingPunct="1">
              <a:defRPr lang="en-US" sz="1000" kern="1200" smtClean="0">
                <a:solidFill>
                  <a:schemeClr val="accent5"/>
                </a:solidFill>
                <a:latin typeface="+mn-lt"/>
                <a:ea typeface="+mn-ea"/>
                <a:cs typeface="+mn-cs"/>
              </a:defRPr>
            </a:lvl1pPr>
          </a:lstStyle>
          <a:p>
            <a:r>
              <a:rPr lang="en-US" dirty="0"/>
              <a:t>Own your well-being</a:t>
            </a:r>
          </a:p>
        </p:txBody>
      </p:sp>
      <p:sp>
        <p:nvSpPr>
          <p:cNvPr id="3" name="Freeform 2">
            <a:extLst>
              <a:ext uri="{FF2B5EF4-FFF2-40B4-BE49-F238E27FC236}">
                <a16:creationId xmlns:a16="http://schemas.microsoft.com/office/drawing/2014/main" id="{9DB4C342-948C-BF7B-EA8C-730422066E57}"/>
              </a:ext>
            </a:extLst>
          </p:cNvPr>
          <p:cNvSpPr/>
          <p:nvPr userDrawn="1"/>
        </p:nvSpPr>
        <p:spPr>
          <a:xfrm>
            <a:off x="1" y="274258"/>
            <a:ext cx="11923713" cy="1590234"/>
          </a:xfrm>
          <a:custGeom>
            <a:avLst/>
            <a:gdLst>
              <a:gd name="connsiteX0" fmla="*/ 0 w 11923713"/>
              <a:gd name="connsiteY0" fmla="*/ 0 h 1590234"/>
              <a:gd name="connsiteX1" fmla="*/ 11128596 w 11923713"/>
              <a:gd name="connsiteY1" fmla="*/ 0 h 1590234"/>
              <a:gd name="connsiteX2" fmla="*/ 11923713 w 11923713"/>
              <a:gd name="connsiteY2" fmla="*/ 795117 h 1590234"/>
              <a:gd name="connsiteX3" fmla="*/ 11128596 w 11923713"/>
              <a:gd name="connsiteY3" fmla="*/ 1590234 h 1590234"/>
              <a:gd name="connsiteX4" fmla="*/ 0 w 11923713"/>
              <a:gd name="connsiteY4" fmla="*/ 1590234 h 1590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3713" h="1590234">
                <a:moveTo>
                  <a:pt x="0" y="0"/>
                </a:moveTo>
                <a:lnTo>
                  <a:pt x="11128596" y="0"/>
                </a:lnTo>
                <a:cubicBezTo>
                  <a:pt x="11567727" y="0"/>
                  <a:pt x="11923713" y="355986"/>
                  <a:pt x="11923713" y="795117"/>
                </a:cubicBezTo>
                <a:cubicBezTo>
                  <a:pt x="11923713" y="1234248"/>
                  <a:pt x="11567727" y="1590234"/>
                  <a:pt x="11128596" y="1590234"/>
                </a:cubicBezTo>
                <a:lnTo>
                  <a:pt x="0" y="1590234"/>
                </a:lnTo>
                <a:close/>
              </a:path>
            </a:pathLst>
          </a:custGeom>
          <a:solidFill>
            <a:srgbClr val="D3EFF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621393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Internal Slide - single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8A86DC-A6CE-C6E4-BDB7-A4FEC1214EA3}"/>
              </a:ext>
            </a:extLst>
          </p:cNvPr>
          <p:cNvSpPr/>
          <p:nvPr userDrawn="1"/>
        </p:nvSpPr>
        <p:spPr>
          <a:xfrm>
            <a:off x="4386263" y="0"/>
            <a:ext cx="7802561" cy="6858000"/>
          </a:xfrm>
          <a:prstGeom prst="rect">
            <a:avLst/>
          </a:prstGeom>
          <a:solidFill>
            <a:schemeClr val="bg2">
              <a:alpha val="602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a:p>
        </p:txBody>
      </p:sp>
      <p:sp>
        <p:nvSpPr>
          <p:cNvPr id="5" name="Text Placeholder 8">
            <a:extLst>
              <a:ext uri="{FF2B5EF4-FFF2-40B4-BE49-F238E27FC236}">
                <a16:creationId xmlns:a16="http://schemas.microsoft.com/office/drawing/2014/main" id="{C9C29311-9B38-5893-6F6F-5196911F3CDA}"/>
              </a:ext>
            </a:extLst>
          </p:cNvPr>
          <p:cNvSpPr>
            <a:spLocks noGrp="1"/>
          </p:cNvSpPr>
          <p:nvPr>
            <p:ph type="body" sz="quarter" idx="14" hasCustomPrompt="1"/>
          </p:nvPr>
        </p:nvSpPr>
        <p:spPr>
          <a:xfrm>
            <a:off x="4783718" y="2343701"/>
            <a:ext cx="2236848" cy="1009649"/>
          </a:xfrm>
          <a:prstGeom prst="rect">
            <a:avLst/>
          </a:prstGeom>
        </p:spPr>
        <p:txBody>
          <a:bodyPr/>
          <a:lstStyle>
            <a:lvl1pPr marL="0" indent="0" algn="ctr">
              <a:lnSpc>
                <a:spcPct val="100000"/>
              </a:lnSpc>
              <a:buNone/>
              <a:defRPr sz="2000" b="1"/>
            </a:lvl1pPr>
          </a:lstStyle>
          <a:p>
            <a:r>
              <a:rPr lang="en-US"/>
              <a:t>Your topic here</a:t>
            </a:r>
          </a:p>
        </p:txBody>
      </p:sp>
      <p:sp>
        <p:nvSpPr>
          <p:cNvPr id="7" name="Text Placeholder 10">
            <a:extLst>
              <a:ext uri="{FF2B5EF4-FFF2-40B4-BE49-F238E27FC236}">
                <a16:creationId xmlns:a16="http://schemas.microsoft.com/office/drawing/2014/main" id="{D05E003E-F5D4-1960-8B0E-CFD815CC06DF}"/>
              </a:ext>
            </a:extLst>
          </p:cNvPr>
          <p:cNvSpPr>
            <a:spLocks noGrp="1"/>
          </p:cNvSpPr>
          <p:nvPr>
            <p:ph type="body" sz="quarter" idx="16" hasCustomPrompt="1"/>
          </p:nvPr>
        </p:nvSpPr>
        <p:spPr>
          <a:xfrm>
            <a:off x="7120992" y="2343701"/>
            <a:ext cx="2236848" cy="1009649"/>
          </a:xfrm>
          <a:prstGeom prst="rect">
            <a:avLst/>
          </a:prstGeom>
        </p:spPr>
        <p:txBody>
          <a:bodyPr/>
          <a:lstStyle>
            <a:lvl1pPr marL="0" indent="0" algn="ctr">
              <a:lnSpc>
                <a:spcPct val="100000"/>
              </a:lnSpc>
              <a:buNone/>
              <a:defRPr sz="2000" b="1"/>
            </a:lvl1pPr>
          </a:lstStyle>
          <a:p>
            <a:pPr marL="0" marR="0" lvl="0" indent="0" algn="ctr" defTabSz="914400" rtl="0" eaLnBrk="1" fontAlgn="auto" latinLnBrk="0" hangingPunct="1">
              <a:lnSpc>
                <a:spcPct val="100000"/>
              </a:lnSpc>
              <a:spcBef>
                <a:spcPts val="0"/>
              </a:spcBef>
              <a:spcAft>
                <a:spcPts val="500"/>
              </a:spcAft>
              <a:buClrTx/>
              <a:buSzTx/>
              <a:buFont typeface="Arial" panose="020B0604020202020204" pitchFamily="34" charset="0"/>
              <a:buNone/>
              <a:tabLst/>
              <a:defRPr/>
            </a:pPr>
            <a:r>
              <a:rPr lang="en-US"/>
              <a:t>Your topic here</a:t>
            </a:r>
          </a:p>
          <a:p>
            <a:endParaRPr lang="en-US"/>
          </a:p>
        </p:txBody>
      </p:sp>
      <p:sp>
        <p:nvSpPr>
          <p:cNvPr id="9" name="Text Placeholder 12">
            <a:extLst>
              <a:ext uri="{FF2B5EF4-FFF2-40B4-BE49-F238E27FC236}">
                <a16:creationId xmlns:a16="http://schemas.microsoft.com/office/drawing/2014/main" id="{1E266BAF-3AA9-5767-F09A-839418F512AC}"/>
              </a:ext>
            </a:extLst>
          </p:cNvPr>
          <p:cNvSpPr>
            <a:spLocks noGrp="1"/>
          </p:cNvSpPr>
          <p:nvPr>
            <p:ph type="body" sz="quarter" idx="18" hasCustomPrompt="1"/>
          </p:nvPr>
        </p:nvSpPr>
        <p:spPr>
          <a:xfrm>
            <a:off x="9458265" y="2343701"/>
            <a:ext cx="2236848" cy="1009649"/>
          </a:xfrm>
          <a:prstGeom prst="rect">
            <a:avLst/>
          </a:prstGeom>
        </p:spPr>
        <p:txBody>
          <a:bodyPr/>
          <a:lstStyle>
            <a:lvl1pPr marL="0" indent="0" algn="ctr">
              <a:lnSpc>
                <a:spcPct val="100000"/>
              </a:lnSpc>
              <a:buNone/>
              <a:defRPr sz="2000" b="1"/>
            </a:lvl1pPr>
          </a:lstStyle>
          <a:p>
            <a:pPr marL="0" marR="0" lvl="0" indent="0" algn="ctr" defTabSz="914400" rtl="0" eaLnBrk="1" fontAlgn="auto" latinLnBrk="0" hangingPunct="1">
              <a:lnSpc>
                <a:spcPct val="100000"/>
              </a:lnSpc>
              <a:spcBef>
                <a:spcPts val="0"/>
              </a:spcBef>
              <a:spcAft>
                <a:spcPts val="500"/>
              </a:spcAft>
              <a:buClrTx/>
              <a:buSzTx/>
              <a:buFont typeface="Arial" panose="020B0604020202020204" pitchFamily="34" charset="0"/>
              <a:buNone/>
              <a:tabLst/>
              <a:defRPr/>
            </a:pPr>
            <a:r>
              <a:rPr lang="en-US"/>
              <a:t>Your topic here</a:t>
            </a:r>
          </a:p>
          <a:p>
            <a:endParaRPr lang="en-US"/>
          </a:p>
        </p:txBody>
      </p:sp>
      <p:sp>
        <p:nvSpPr>
          <p:cNvPr id="11" name="Text Placeholder 14">
            <a:extLst>
              <a:ext uri="{FF2B5EF4-FFF2-40B4-BE49-F238E27FC236}">
                <a16:creationId xmlns:a16="http://schemas.microsoft.com/office/drawing/2014/main" id="{FD46310A-7308-3034-01AE-832931AC7148}"/>
              </a:ext>
            </a:extLst>
          </p:cNvPr>
          <p:cNvSpPr>
            <a:spLocks noGrp="1"/>
          </p:cNvSpPr>
          <p:nvPr>
            <p:ph type="body" sz="quarter" idx="20" hasCustomPrompt="1"/>
          </p:nvPr>
        </p:nvSpPr>
        <p:spPr>
          <a:xfrm>
            <a:off x="4783718" y="4663927"/>
            <a:ext cx="2236848" cy="1009649"/>
          </a:xfrm>
          <a:prstGeom prst="rect">
            <a:avLst/>
          </a:prstGeom>
        </p:spPr>
        <p:txBody>
          <a:bodyPr/>
          <a:lstStyle>
            <a:lvl1pPr marL="0" indent="0" algn="ctr">
              <a:lnSpc>
                <a:spcPct val="100000"/>
              </a:lnSpc>
              <a:buNone/>
              <a:defRPr sz="2000" b="1"/>
            </a:lvl1pPr>
          </a:lstStyle>
          <a:p>
            <a:pPr marL="0" marR="0" lvl="0" indent="0" algn="ctr" defTabSz="914400" rtl="0" eaLnBrk="1" fontAlgn="auto" latinLnBrk="0" hangingPunct="1">
              <a:lnSpc>
                <a:spcPct val="100000"/>
              </a:lnSpc>
              <a:spcBef>
                <a:spcPts val="0"/>
              </a:spcBef>
              <a:spcAft>
                <a:spcPts val="500"/>
              </a:spcAft>
              <a:buClrTx/>
              <a:buSzTx/>
              <a:buFont typeface="Arial" panose="020B0604020202020204" pitchFamily="34" charset="0"/>
              <a:buNone/>
              <a:tabLst/>
              <a:defRPr/>
            </a:pPr>
            <a:r>
              <a:rPr lang="en-US"/>
              <a:t>Your topic here</a:t>
            </a:r>
          </a:p>
          <a:p>
            <a:endParaRPr lang="en-US"/>
          </a:p>
        </p:txBody>
      </p:sp>
      <p:sp>
        <p:nvSpPr>
          <p:cNvPr id="15" name="Text Placeholder 16">
            <a:extLst>
              <a:ext uri="{FF2B5EF4-FFF2-40B4-BE49-F238E27FC236}">
                <a16:creationId xmlns:a16="http://schemas.microsoft.com/office/drawing/2014/main" id="{FB172D3F-3EBC-953D-397D-CF4DD96BCB60}"/>
              </a:ext>
            </a:extLst>
          </p:cNvPr>
          <p:cNvSpPr>
            <a:spLocks noGrp="1"/>
          </p:cNvSpPr>
          <p:nvPr>
            <p:ph type="body" sz="quarter" idx="22" hasCustomPrompt="1"/>
          </p:nvPr>
        </p:nvSpPr>
        <p:spPr>
          <a:xfrm>
            <a:off x="7120992" y="4663927"/>
            <a:ext cx="2236848" cy="1009649"/>
          </a:xfrm>
          <a:prstGeom prst="rect">
            <a:avLst/>
          </a:prstGeom>
        </p:spPr>
        <p:txBody>
          <a:bodyPr/>
          <a:lstStyle>
            <a:lvl1pPr marL="0" indent="0" algn="ctr">
              <a:lnSpc>
                <a:spcPct val="100000"/>
              </a:lnSpc>
              <a:buNone/>
              <a:defRPr sz="2000" b="1"/>
            </a:lvl1pPr>
          </a:lstStyle>
          <a:p>
            <a:pPr marL="0" marR="0" lvl="0" indent="0" algn="ctr" defTabSz="914400" rtl="0" eaLnBrk="1" fontAlgn="auto" latinLnBrk="0" hangingPunct="1">
              <a:lnSpc>
                <a:spcPct val="100000"/>
              </a:lnSpc>
              <a:spcBef>
                <a:spcPts val="0"/>
              </a:spcBef>
              <a:spcAft>
                <a:spcPts val="500"/>
              </a:spcAft>
              <a:buClrTx/>
              <a:buSzTx/>
              <a:buFont typeface="Arial" panose="020B0604020202020204" pitchFamily="34" charset="0"/>
              <a:buNone/>
              <a:tabLst/>
              <a:defRPr/>
            </a:pPr>
            <a:r>
              <a:rPr lang="en-US"/>
              <a:t>Your topic here</a:t>
            </a:r>
          </a:p>
          <a:p>
            <a:endParaRPr lang="en-US"/>
          </a:p>
        </p:txBody>
      </p:sp>
      <p:sp>
        <p:nvSpPr>
          <p:cNvPr id="18" name="Text Placeholder 20">
            <a:extLst>
              <a:ext uri="{FF2B5EF4-FFF2-40B4-BE49-F238E27FC236}">
                <a16:creationId xmlns:a16="http://schemas.microsoft.com/office/drawing/2014/main" id="{85FFD31D-50B2-E7E5-A786-9A788AAA14F8}"/>
              </a:ext>
            </a:extLst>
          </p:cNvPr>
          <p:cNvSpPr>
            <a:spLocks noGrp="1"/>
          </p:cNvSpPr>
          <p:nvPr>
            <p:ph type="body" sz="quarter" idx="24" hasCustomPrompt="1"/>
          </p:nvPr>
        </p:nvSpPr>
        <p:spPr>
          <a:xfrm>
            <a:off x="9458265" y="4663927"/>
            <a:ext cx="2236848" cy="1009649"/>
          </a:xfrm>
          <a:prstGeom prst="rect">
            <a:avLst/>
          </a:prstGeom>
        </p:spPr>
        <p:txBody>
          <a:bodyPr/>
          <a:lstStyle>
            <a:lvl1pPr marL="0" indent="0" algn="ctr">
              <a:lnSpc>
                <a:spcPct val="100000"/>
              </a:lnSpc>
              <a:buNone/>
              <a:defRPr sz="2000" b="1"/>
            </a:lvl1pPr>
          </a:lstStyle>
          <a:p>
            <a:pPr marL="0" marR="0" lvl="0" indent="0" algn="ctr" defTabSz="914400" rtl="0" eaLnBrk="1" fontAlgn="auto" latinLnBrk="0" hangingPunct="1">
              <a:lnSpc>
                <a:spcPct val="100000"/>
              </a:lnSpc>
              <a:spcBef>
                <a:spcPts val="0"/>
              </a:spcBef>
              <a:spcAft>
                <a:spcPts val="500"/>
              </a:spcAft>
              <a:buClrTx/>
              <a:buSzTx/>
              <a:buFont typeface="Arial" panose="020B0604020202020204" pitchFamily="34" charset="0"/>
              <a:buNone/>
              <a:tabLst/>
              <a:defRPr/>
            </a:pPr>
            <a:r>
              <a:rPr lang="en-US"/>
              <a:t>Your topic here</a:t>
            </a:r>
          </a:p>
          <a:p>
            <a:endParaRPr lang="en-US"/>
          </a:p>
        </p:txBody>
      </p:sp>
      <p:sp>
        <p:nvSpPr>
          <p:cNvPr id="6" name="Text Placeholder 23">
            <a:extLst>
              <a:ext uri="{FF2B5EF4-FFF2-40B4-BE49-F238E27FC236}">
                <a16:creationId xmlns:a16="http://schemas.microsoft.com/office/drawing/2014/main" id="{FC67BC69-2294-A484-76BB-B12F812F8277}"/>
              </a:ext>
            </a:extLst>
          </p:cNvPr>
          <p:cNvSpPr>
            <a:spLocks noGrp="1"/>
          </p:cNvSpPr>
          <p:nvPr>
            <p:ph type="body" sz="quarter" idx="25"/>
          </p:nvPr>
        </p:nvSpPr>
        <p:spPr>
          <a:xfrm>
            <a:off x="398463" y="2062014"/>
            <a:ext cx="3737439" cy="3611562"/>
          </a:xfrm>
          <a:prstGeom prst="rect">
            <a:avLst/>
          </a:prstGeom>
        </p:spPr>
        <p:txBody>
          <a:bodyPr/>
          <a:lstStyle>
            <a:lvl1pPr marL="0" indent="0">
              <a:lnSpc>
                <a:spcPct val="100000"/>
              </a:lnSpc>
              <a:spcAft>
                <a:spcPts val="1200"/>
              </a:spcAft>
              <a:buClr>
                <a:schemeClr val="accent1"/>
              </a:buClr>
              <a:buNone/>
              <a:tabLst/>
              <a:defRPr lang="en-US" sz="2000" b="0" i="0" kern="1200" dirty="0" smtClean="0">
                <a:solidFill>
                  <a:schemeClr val="accent5"/>
                </a:solidFill>
                <a:latin typeface="Bogle" panose="020B0503020203060203" pitchFamily="34" charset="77"/>
                <a:ea typeface="+mn-ea"/>
                <a:cs typeface="+mn-cs"/>
              </a:defRPr>
            </a:lvl1pPr>
            <a:lvl2pPr>
              <a:buClr>
                <a:schemeClr val="accent2"/>
              </a:buClr>
              <a:defRPr lang="en-US" sz="2000" b="0" i="0" kern="1200" dirty="0" smtClean="0">
                <a:solidFill>
                  <a:schemeClr val="accent5"/>
                </a:solidFill>
                <a:latin typeface="Bogle" panose="020B0503020203060203" pitchFamily="34" charset="77"/>
                <a:ea typeface="+mn-ea"/>
                <a:cs typeface="+mn-cs"/>
              </a:defRPr>
            </a:lvl2pPr>
            <a:lvl3pPr>
              <a:buClr>
                <a:schemeClr val="accent2"/>
              </a:buClr>
              <a:defRPr lang="en-US" sz="2000" b="0" i="0" kern="1200" dirty="0" smtClean="0">
                <a:solidFill>
                  <a:schemeClr val="accent5"/>
                </a:solidFill>
                <a:latin typeface="Bogle" panose="020B0503020203060203" pitchFamily="34" charset="77"/>
                <a:ea typeface="+mn-ea"/>
                <a:cs typeface="+mn-cs"/>
              </a:defRPr>
            </a:lvl3pPr>
            <a:lvl4pPr>
              <a:buClr>
                <a:schemeClr val="accent2"/>
              </a:buClr>
              <a:defRPr lang="en-US" sz="2000" b="0" i="0" kern="1200" dirty="0" smtClean="0">
                <a:solidFill>
                  <a:schemeClr val="accent5"/>
                </a:solidFill>
                <a:latin typeface="Bogle" panose="020B0503020203060203" pitchFamily="34" charset="77"/>
                <a:ea typeface="+mn-ea"/>
                <a:cs typeface="+mn-cs"/>
              </a:defRPr>
            </a:lvl4pPr>
            <a:lvl5pPr>
              <a:buClr>
                <a:schemeClr val="accent2"/>
              </a:buClr>
              <a:defRPr lang="en-US" sz="2000" b="0" i="0" kern="1200" dirty="0" smtClean="0">
                <a:solidFill>
                  <a:schemeClr val="accent5"/>
                </a:solidFill>
                <a:latin typeface="Bogle" panose="020B0503020203060203" pitchFamily="34" charset="77"/>
                <a:ea typeface="+mn-ea"/>
                <a:cs typeface="+mn-cs"/>
              </a:defRPr>
            </a:lvl5pPr>
          </a:lstStyle>
          <a:p>
            <a:pPr lvl="0"/>
            <a:r>
              <a:rPr lang="en-US"/>
              <a:t>Click to edit Master text styles</a:t>
            </a:r>
          </a:p>
        </p:txBody>
      </p:sp>
      <p:sp>
        <p:nvSpPr>
          <p:cNvPr id="2" name="Rectangle 1">
            <a:extLst>
              <a:ext uri="{FF2B5EF4-FFF2-40B4-BE49-F238E27FC236}">
                <a16:creationId xmlns:a16="http://schemas.microsoft.com/office/drawing/2014/main" id="{1D18D433-D529-1720-0B71-4A01391F6148}"/>
              </a:ext>
            </a:extLst>
          </p:cNvPr>
          <p:cNvSpPr/>
          <p:nvPr userDrawn="1"/>
        </p:nvSpPr>
        <p:spPr>
          <a:xfrm>
            <a:off x="-1" y="6738425"/>
            <a:ext cx="12188825" cy="1195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0" i="0">
              <a:solidFill>
                <a:srgbClr val="FFC21F"/>
              </a:solidFill>
              <a:latin typeface="Arial" panose="020B0604020202020204" pitchFamily="34" charset="0"/>
            </a:endParaRPr>
          </a:p>
        </p:txBody>
      </p:sp>
      <p:sp>
        <p:nvSpPr>
          <p:cNvPr id="29" name="Text Placeholder 11">
            <a:extLst>
              <a:ext uri="{FF2B5EF4-FFF2-40B4-BE49-F238E27FC236}">
                <a16:creationId xmlns:a16="http://schemas.microsoft.com/office/drawing/2014/main" id="{AF7D68D6-9CCE-0AB9-3C71-DAE62D4B8DF6}"/>
              </a:ext>
            </a:extLst>
          </p:cNvPr>
          <p:cNvSpPr>
            <a:spLocks noGrp="1"/>
          </p:cNvSpPr>
          <p:nvPr>
            <p:ph type="body" sz="quarter" idx="26" hasCustomPrompt="1"/>
          </p:nvPr>
        </p:nvSpPr>
        <p:spPr>
          <a:xfrm>
            <a:off x="399204" y="571500"/>
            <a:ext cx="3736698" cy="844622"/>
          </a:xfrm>
          <a:prstGeom prst="rect">
            <a:avLst/>
          </a:prstGeom>
        </p:spPr>
        <p:txBody>
          <a:bodyPr/>
          <a:lstStyle>
            <a:lvl1pPr marL="0" indent="0">
              <a:lnSpc>
                <a:spcPts val="4800"/>
              </a:lnSpc>
              <a:buNone/>
              <a:defRPr sz="4400" b="1" i="0">
                <a:solidFill>
                  <a:schemeClr val="accent1"/>
                </a:solidFill>
                <a:latin typeface="Bogle" panose="020B0503020203060203" pitchFamily="34" charset="77"/>
              </a:defRPr>
            </a:lvl1pPr>
          </a:lstStyle>
          <a:p>
            <a:pPr lvl="0"/>
            <a:r>
              <a:rPr lang="en-US"/>
              <a:t>Slide </a:t>
            </a:r>
            <a:br>
              <a:rPr lang="en-US"/>
            </a:br>
            <a:r>
              <a:rPr lang="en-US"/>
              <a:t>title</a:t>
            </a:r>
          </a:p>
        </p:txBody>
      </p:sp>
      <p:sp>
        <p:nvSpPr>
          <p:cNvPr id="30" name="Footer Placeholder 3">
            <a:extLst>
              <a:ext uri="{FF2B5EF4-FFF2-40B4-BE49-F238E27FC236}">
                <a16:creationId xmlns:a16="http://schemas.microsoft.com/office/drawing/2014/main" id="{F25A0B6C-7251-BAD7-1FA7-530F87415DD1}"/>
              </a:ext>
            </a:extLst>
          </p:cNvPr>
          <p:cNvSpPr>
            <a:spLocks noGrp="1"/>
          </p:cNvSpPr>
          <p:nvPr>
            <p:ph type="ftr" sz="quarter" idx="3"/>
          </p:nvPr>
        </p:nvSpPr>
        <p:spPr>
          <a:xfrm>
            <a:off x="392872" y="6407992"/>
            <a:ext cx="2840341" cy="224019"/>
          </a:xfrm>
          <a:prstGeom prst="rect">
            <a:avLst/>
          </a:prstGeom>
        </p:spPr>
        <p:txBody>
          <a:bodyPr vert="horz" lIns="91440" tIns="45720" rIns="91440" bIns="45720" rtlCol="0" anchor="t" anchorCtr="0"/>
          <a:lstStyle>
            <a:lvl1pPr algn="l">
              <a:defRPr sz="1000">
                <a:solidFill>
                  <a:schemeClr val="accent5"/>
                </a:solidFill>
              </a:defRPr>
            </a:lvl1pPr>
          </a:lstStyle>
          <a:p>
            <a:r>
              <a:rPr lang="en-US" dirty="0"/>
              <a:t>Own your well-being</a:t>
            </a:r>
          </a:p>
        </p:txBody>
      </p:sp>
      <p:sp>
        <p:nvSpPr>
          <p:cNvPr id="35" name="TextBox 34">
            <a:extLst>
              <a:ext uri="{FF2B5EF4-FFF2-40B4-BE49-F238E27FC236}">
                <a16:creationId xmlns:a16="http://schemas.microsoft.com/office/drawing/2014/main" id="{DDA180D8-99F6-01DD-A54C-9C62F39C6FA8}"/>
              </a:ext>
            </a:extLst>
          </p:cNvPr>
          <p:cNvSpPr txBox="1"/>
          <p:nvPr userDrawn="1"/>
        </p:nvSpPr>
        <p:spPr>
          <a:xfrm>
            <a:off x="6465194" y="6419426"/>
            <a:ext cx="5330659"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i="0">
                <a:solidFill>
                  <a:schemeClr val="accent5"/>
                </a:solidFill>
                <a:latin typeface="Bogle" panose="020B0503020203060203" pitchFamily="34" charset="77"/>
              </a:rPr>
              <a:t>   </a:t>
            </a:r>
            <a:r>
              <a:rPr lang="en-CA" sz="900">
                <a:solidFill>
                  <a:schemeClr val="accent5"/>
                </a:solidFill>
                <a:latin typeface="Bogle" panose="020B0503020203060203" pitchFamily="34" charset="77"/>
              </a:rPr>
              <a:t>© 2023 Walmart Inc. Confidential — Internal use only     </a:t>
            </a:r>
            <a:r>
              <a:rPr lang="en-US" sz="900" b="0" i="0">
                <a:solidFill>
                  <a:schemeClr val="accent5"/>
                </a:solidFill>
                <a:latin typeface="Bogle" panose="020B0503020203060203" pitchFamily="34" charset="77"/>
              </a:rPr>
              <a:t>|    </a:t>
            </a:r>
            <a:fld id="{BEFE0201-0745-9A42-B8DB-EF1B45CA1163}" type="slidenum">
              <a:rPr lang="en-US" sz="900" b="0" i="0" smtClean="0">
                <a:solidFill>
                  <a:schemeClr val="accent5"/>
                </a:solidFill>
                <a:latin typeface="Bogle" panose="020B0503020203060203" pitchFamily="34" charset="77"/>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900" b="0" i="0">
              <a:solidFill>
                <a:schemeClr val="accent5"/>
              </a:solidFill>
              <a:latin typeface="Bogle" panose="020B0503020203060203" pitchFamily="34" charset="77"/>
            </a:endParaRPr>
          </a:p>
        </p:txBody>
      </p:sp>
    </p:spTree>
    <p:extLst>
      <p:ext uri="{BB962C8B-B14F-4D97-AF65-F5344CB8AC3E}">
        <p14:creationId xmlns:p14="http://schemas.microsoft.com/office/powerpoint/2010/main" val="3206290594"/>
      </p:ext>
    </p:extLst>
  </p:cSld>
  <p:clrMapOvr>
    <a:masterClrMapping/>
  </p:clrMapOvr>
  <p:extLst>
    <p:ext uri="{DCECCB84-F9BA-43D5-87BE-67443E8EF086}">
      <p15:sldGuideLst xmlns:p15="http://schemas.microsoft.com/office/powerpoint/2012/main">
        <p15:guide id="6" orient="horz" pos="2160" userDrawn="1">
          <p15:clr>
            <a:srgbClr val="FBAE40"/>
          </p15:clr>
        </p15:guide>
        <p15:guide id="7" pos="3839" userDrawn="1">
          <p15:clr>
            <a:srgbClr val="FBAE40"/>
          </p15:clr>
        </p15:guide>
        <p15:guide id="8" orient="horz" pos="648" userDrawn="1">
          <p15:clr>
            <a:srgbClr val="FBAE40"/>
          </p15:clr>
        </p15:guide>
        <p15:guide id="9" pos="311" userDrawn="1">
          <p15:clr>
            <a:srgbClr val="FBAE40"/>
          </p15:clr>
        </p15:guide>
        <p15:guide id="10" pos="736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Internal Slide - single column">
    <p:spTree>
      <p:nvGrpSpPr>
        <p:cNvPr id="1" name=""/>
        <p:cNvGrpSpPr/>
        <p:nvPr/>
      </p:nvGrpSpPr>
      <p:grpSpPr>
        <a:xfrm>
          <a:off x="0" y="0"/>
          <a:ext cx="0" cy="0"/>
          <a:chOff x="0" y="0"/>
          <a:chExt cx="0" cy="0"/>
        </a:xfrm>
      </p:grpSpPr>
      <p:sp>
        <p:nvSpPr>
          <p:cNvPr id="4" name="Content Placeholder 5">
            <a:extLst>
              <a:ext uri="{FF2B5EF4-FFF2-40B4-BE49-F238E27FC236}">
                <a16:creationId xmlns:a16="http://schemas.microsoft.com/office/drawing/2014/main" id="{136DF181-972A-B536-1527-BDA898D04403}"/>
              </a:ext>
            </a:extLst>
          </p:cNvPr>
          <p:cNvSpPr>
            <a:spLocks noGrp="1"/>
          </p:cNvSpPr>
          <p:nvPr>
            <p:ph sz="quarter" idx="12"/>
          </p:nvPr>
        </p:nvSpPr>
        <p:spPr>
          <a:xfrm>
            <a:off x="394320" y="1765349"/>
            <a:ext cx="11300793" cy="4008337"/>
          </a:xfrm>
          <a:prstGeom prst="rect">
            <a:avLst/>
          </a:prstGeom>
        </p:spPr>
        <p:txBody>
          <a:bodyPr/>
          <a:lstStyle>
            <a:lvl1pPr marL="0" indent="0">
              <a:lnSpc>
                <a:spcPct val="100000"/>
              </a:lnSpc>
              <a:spcAft>
                <a:spcPts val="1200"/>
              </a:spcAft>
              <a:buClr>
                <a:schemeClr val="accent1"/>
              </a:buClr>
              <a:buNone/>
              <a:defRPr sz="2000">
                <a:solidFill>
                  <a:schemeClr val="accent5"/>
                </a:solidFill>
              </a:defRPr>
            </a:lvl1pPr>
            <a:lvl2pPr marL="292100" indent="-284163">
              <a:lnSpc>
                <a:spcPct val="100000"/>
              </a:lnSpc>
              <a:spcAft>
                <a:spcPts val="1200"/>
              </a:spcAft>
              <a:buClr>
                <a:schemeClr val="accent1"/>
              </a:buClr>
              <a:buFont typeface="Arial" panose="020B0604020202020204" pitchFamily="34" charset="0"/>
              <a:buChar char="•"/>
              <a:tabLst/>
              <a:defRPr sz="2000">
                <a:solidFill>
                  <a:schemeClr val="accent5"/>
                </a:solidFill>
              </a:defRPr>
            </a:lvl2pPr>
            <a:lvl3pPr>
              <a:lnSpc>
                <a:spcPct val="100000"/>
              </a:lnSpc>
              <a:spcAft>
                <a:spcPts val="1200"/>
              </a:spcAft>
              <a:buClr>
                <a:schemeClr val="accent1"/>
              </a:buClr>
              <a:defRPr sz="2000">
                <a:solidFill>
                  <a:schemeClr val="accent5"/>
                </a:solidFill>
              </a:defRPr>
            </a:lvl3pPr>
            <a:lvl4pPr>
              <a:lnSpc>
                <a:spcPct val="100000"/>
              </a:lnSpc>
              <a:spcAft>
                <a:spcPts val="1200"/>
              </a:spcAft>
              <a:buClr>
                <a:schemeClr val="accent1"/>
              </a:buClr>
              <a:defRPr sz="2000">
                <a:solidFill>
                  <a:schemeClr val="accent5"/>
                </a:solidFill>
              </a:defRPr>
            </a:lvl4pPr>
            <a:lvl5pPr>
              <a:lnSpc>
                <a:spcPct val="100000"/>
              </a:lnSpc>
              <a:spcAft>
                <a:spcPts val="1200"/>
              </a:spcAft>
              <a:buClr>
                <a:schemeClr val="accent1"/>
              </a:buClr>
              <a:defRPr sz="20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1">
            <a:extLst>
              <a:ext uri="{FF2B5EF4-FFF2-40B4-BE49-F238E27FC236}">
                <a16:creationId xmlns:a16="http://schemas.microsoft.com/office/drawing/2014/main" id="{14D2C92F-AE39-D98D-4082-813EB61DCA9C}"/>
              </a:ext>
            </a:extLst>
          </p:cNvPr>
          <p:cNvSpPr>
            <a:spLocks noGrp="1"/>
          </p:cNvSpPr>
          <p:nvPr>
            <p:ph type="body" sz="quarter" idx="10" hasCustomPrompt="1"/>
          </p:nvPr>
        </p:nvSpPr>
        <p:spPr>
          <a:xfrm>
            <a:off x="399204" y="571500"/>
            <a:ext cx="11220710" cy="914400"/>
          </a:xfrm>
          <a:prstGeom prst="rect">
            <a:avLst/>
          </a:prstGeom>
        </p:spPr>
        <p:txBody>
          <a:bodyPr/>
          <a:lstStyle>
            <a:lvl1pPr marL="0" indent="0">
              <a:lnSpc>
                <a:spcPts val="4800"/>
              </a:lnSpc>
              <a:buNone/>
              <a:defRPr sz="4400" b="1" i="0">
                <a:solidFill>
                  <a:schemeClr val="accent1"/>
                </a:solidFill>
                <a:latin typeface="Bogle" panose="020B0503020203060203" pitchFamily="34" charset="77"/>
              </a:defRPr>
            </a:lvl1pPr>
          </a:lstStyle>
          <a:p>
            <a:pPr lvl="0"/>
            <a:r>
              <a:rPr lang="en-US"/>
              <a:t>Slide title</a:t>
            </a:r>
          </a:p>
        </p:txBody>
      </p:sp>
      <p:sp>
        <p:nvSpPr>
          <p:cNvPr id="10" name="Footer Placeholder 3">
            <a:extLst>
              <a:ext uri="{FF2B5EF4-FFF2-40B4-BE49-F238E27FC236}">
                <a16:creationId xmlns:a16="http://schemas.microsoft.com/office/drawing/2014/main" id="{9B1839FC-65A4-BCD1-6C2E-462A59AAE8B2}"/>
              </a:ext>
            </a:extLst>
          </p:cNvPr>
          <p:cNvSpPr>
            <a:spLocks noGrp="1"/>
          </p:cNvSpPr>
          <p:nvPr>
            <p:ph type="ftr" sz="quarter" idx="3"/>
          </p:nvPr>
        </p:nvSpPr>
        <p:spPr>
          <a:xfrm>
            <a:off x="392872" y="6407992"/>
            <a:ext cx="2840341" cy="224019"/>
          </a:xfrm>
          <a:prstGeom prst="rect">
            <a:avLst/>
          </a:prstGeom>
        </p:spPr>
        <p:txBody>
          <a:bodyPr vert="horz" lIns="91440" tIns="45720" rIns="91440" bIns="45720" rtlCol="0" anchor="t" anchorCtr="0"/>
          <a:lstStyle>
            <a:lvl1pPr algn="l">
              <a:defRPr sz="1000">
                <a:solidFill>
                  <a:schemeClr val="accent5"/>
                </a:solidFill>
              </a:defRPr>
            </a:lvl1pPr>
          </a:lstStyle>
          <a:p>
            <a:r>
              <a:rPr lang="en-US"/>
              <a:t>Own your well-being</a:t>
            </a:r>
          </a:p>
        </p:txBody>
      </p:sp>
    </p:spTree>
    <p:extLst>
      <p:ext uri="{BB962C8B-B14F-4D97-AF65-F5344CB8AC3E}">
        <p14:creationId xmlns:p14="http://schemas.microsoft.com/office/powerpoint/2010/main" val="2886102838"/>
      </p:ext>
    </p:extLst>
  </p:cSld>
  <p:clrMapOvr>
    <a:masterClrMapping/>
  </p:clrMapOvr>
  <p:extLst>
    <p:ext uri="{DCECCB84-F9BA-43D5-87BE-67443E8EF086}">
      <p15:sldGuideLst xmlns:p15="http://schemas.microsoft.com/office/powerpoint/2012/main">
        <p15:guide id="6" orient="horz" pos="2160" userDrawn="1">
          <p15:clr>
            <a:srgbClr val="FBAE40"/>
          </p15:clr>
        </p15:guide>
        <p15:guide id="7" pos="3839" userDrawn="1">
          <p15:clr>
            <a:srgbClr val="FBAE40"/>
          </p15:clr>
        </p15:guide>
        <p15:guide id="8" orient="horz" pos="648" userDrawn="1">
          <p15:clr>
            <a:srgbClr val="FBAE40"/>
          </p15:clr>
        </p15:guide>
        <p15:guide id="9" pos="311" userDrawn="1">
          <p15:clr>
            <a:srgbClr val="FBAE40"/>
          </p15:clr>
        </p15:guide>
        <p15:guide id="10" pos="736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Cover Slid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68D194-871A-1744-FE49-C333C4931D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5" t="47431" r="48587" b="-1461"/>
          <a:stretch/>
        </p:blipFill>
        <p:spPr>
          <a:xfrm>
            <a:off x="6257672" y="0"/>
            <a:ext cx="5931154" cy="6728604"/>
          </a:xfrm>
          <a:prstGeom prst="rect">
            <a:avLst/>
          </a:prstGeom>
        </p:spPr>
      </p:pic>
      <p:sp>
        <p:nvSpPr>
          <p:cNvPr id="3" name="Rectangle 2">
            <a:extLst>
              <a:ext uri="{FF2B5EF4-FFF2-40B4-BE49-F238E27FC236}">
                <a16:creationId xmlns:a16="http://schemas.microsoft.com/office/drawing/2014/main" id="{2B651E64-8D57-A0C4-5FBF-1A93D51494E7}"/>
              </a:ext>
            </a:extLst>
          </p:cNvPr>
          <p:cNvSpPr/>
          <p:nvPr userDrawn="1"/>
        </p:nvSpPr>
        <p:spPr>
          <a:xfrm>
            <a:off x="-1" y="6738425"/>
            <a:ext cx="12188825" cy="119575"/>
          </a:xfrm>
          <a:prstGeom prst="rect">
            <a:avLst/>
          </a:prstGeom>
          <a:solidFill>
            <a:srgbClr val="FFC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0" i="0">
              <a:solidFill>
                <a:srgbClr val="FFC21F"/>
              </a:solidFill>
              <a:latin typeface="Arial" panose="020B0604020202020204" pitchFamily="34" charset="0"/>
            </a:endParaRPr>
          </a:p>
        </p:txBody>
      </p:sp>
      <p:sp>
        <p:nvSpPr>
          <p:cNvPr id="6" name="Title 27">
            <a:extLst>
              <a:ext uri="{FF2B5EF4-FFF2-40B4-BE49-F238E27FC236}">
                <a16:creationId xmlns:a16="http://schemas.microsoft.com/office/drawing/2014/main" id="{E7C893D7-CC49-F2E4-1DE2-6A40F520AC7D}"/>
              </a:ext>
            </a:extLst>
          </p:cNvPr>
          <p:cNvSpPr>
            <a:spLocks noGrp="1"/>
          </p:cNvSpPr>
          <p:nvPr>
            <p:ph type="title" hasCustomPrompt="1"/>
          </p:nvPr>
        </p:nvSpPr>
        <p:spPr>
          <a:xfrm>
            <a:off x="501649" y="2358841"/>
            <a:ext cx="6935343" cy="1519441"/>
          </a:xfrm>
          <a:prstGeom prst="rect">
            <a:avLst/>
          </a:prstGeom>
        </p:spPr>
        <p:txBody>
          <a:bodyPr lIns="0" rIns="0"/>
          <a:lstStyle>
            <a:lvl1pPr algn="l">
              <a:lnSpc>
                <a:spcPts val="5800"/>
              </a:lnSpc>
              <a:defRPr sz="5400" b="1" i="0">
                <a:solidFill>
                  <a:srgbClr val="FFFFFF"/>
                </a:solidFill>
                <a:latin typeface="Bogle" panose="020B0503020203060203" pitchFamily="34" charset="77"/>
              </a:defRPr>
            </a:lvl1pPr>
          </a:lstStyle>
          <a:p>
            <a:r>
              <a:rPr lang="en-US"/>
              <a:t>Presentation </a:t>
            </a:r>
            <a:br>
              <a:rPr lang="en-US"/>
            </a:br>
            <a:r>
              <a:rPr lang="en-US"/>
              <a:t>title here</a:t>
            </a:r>
          </a:p>
        </p:txBody>
      </p:sp>
      <p:sp>
        <p:nvSpPr>
          <p:cNvPr id="7" name="Text Placeholder 7">
            <a:extLst>
              <a:ext uri="{FF2B5EF4-FFF2-40B4-BE49-F238E27FC236}">
                <a16:creationId xmlns:a16="http://schemas.microsoft.com/office/drawing/2014/main" id="{C58A2A81-B939-CDB0-4B97-200F7980F996}"/>
              </a:ext>
            </a:extLst>
          </p:cNvPr>
          <p:cNvSpPr>
            <a:spLocks noGrp="1"/>
          </p:cNvSpPr>
          <p:nvPr>
            <p:ph type="body" sz="quarter" idx="12" hasCustomPrompt="1"/>
          </p:nvPr>
        </p:nvSpPr>
        <p:spPr>
          <a:xfrm>
            <a:off x="524800" y="5818490"/>
            <a:ext cx="3190557" cy="487045"/>
          </a:xfrm>
          <a:prstGeom prst="rect">
            <a:avLst/>
          </a:prstGeom>
        </p:spPr>
        <p:txBody>
          <a:bodyPr lIns="0" rIns="0"/>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ts val="39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Bogle" panose="020B0503020203060203" pitchFamily="34" charset="77"/>
                <a:ea typeface="+mn-ea"/>
                <a:cs typeface="+mn-cs"/>
              </a:rPr>
              <a:t>January 12, 2023</a:t>
            </a:r>
          </a:p>
        </p:txBody>
      </p:sp>
      <p:sp>
        <p:nvSpPr>
          <p:cNvPr id="9" name="Text Placeholder 16">
            <a:extLst>
              <a:ext uri="{FF2B5EF4-FFF2-40B4-BE49-F238E27FC236}">
                <a16:creationId xmlns:a16="http://schemas.microsoft.com/office/drawing/2014/main" id="{550E5AF9-6AE4-C07C-96EF-E96C81896B41}"/>
              </a:ext>
            </a:extLst>
          </p:cNvPr>
          <p:cNvSpPr>
            <a:spLocks noGrp="1"/>
          </p:cNvSpPr>
          <p:nvPr>
            <p:ph type="body" sz="quarter" idx="13" hasCustomPrompt="1"/>
          </p:nvPr>
        </p:nvSpPr>
        <p:spPr>
          <a:xfrm>
            <a:off x="502920" y="3929063"/>
            <a:ext cx="6967025" cy="1536700"/>
          </a:xfrm>
          <a:prstGeom prst="rect">
            <a:avLst/>
          </a:prstGeom>
        </p:spPr>
        <p:txBody>
          <a:bodyPr lIns="0" rIns="0"/>
          <a:lstStyle>
            <a:lvl1pPr marL="0" indent="0">
              <a:lnSpc>
                <a:spcPct val="100000"/>
              </a:lnSpc>
              <a:buNone/>
              <a:defRPr>
                <a:solidFill>
                  <a:schemeClr val="bg1"/>
                </a:solidFill>
              </a:defRPr>
            </a:lvl1pPr>
          </a:lstStyle>
          <a:p>
            <a:r>
              <a:rPr lang="en-US"/>
              <a:t>Subject heading.</a:t>
            </a:r>
          </a:p>
        </p:txBody>
      </p:sp>
      <p:pic>
        <p:nvPicPr>
          <p:cNvPr id="10" name="Picture 9">
            <a:extLst>
              <a:ext uri="{FF2B5EF4-FFF2-40B4-BE49-F238E27FC236}">
                <a16:creationId xmlns:a16="http://schemas.microsoft.com/office/drawing/2014/main" id="{2353E557-1332-6FDB-DF98-DC9F3438B58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9417" y="276739"/>
            <a:ext cx="1423906" cy="746324"/>
          </a:xfrm>
          <a:prstGeom prst="rect">
            <a:avLst/>
          </a:prstGeom>
        </p:spPr>
      </p:pic>
    </p:spTree>
    <p:extLst>
      <p:ext uri="{BB962C8B-B14F-4D97-AF65-F5344CB8AC3E}">
        <p14:creationId xmlns:p14="http://schemas.microsoft.com/office/powerpoint/2010/main" val="1932737365"/>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Internal Slide - single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CA0F37-D356-27E3-819D-D5D5DDE17C87}"/>
              </a:ext>
            </a:extLst>
          </p:cNvPr>
          <p:cNvSpPr/>
          <p:nvPr userDrawn="1"/>
        </p:nvSpPr>
        <p:spPr>
          <a:xfrm>
            <a:off x="4206240" y="0"/>
            <a:ext cx="7982584" cy="6858000"/>
          </a:xfrm>
          <a:prstGeom prst="rect">
            <a:avLst/>
          </a:prstGeom>
          <a:solidFill>
            <a:schemeClr val="bg2">
              <a:alpha val="602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a:p>
        </p:txBody>
      </p:sp>
      <p:sp>
        <p:nvSpPr>
          <p:cNvPr id="6" name="Content Placeholder 5">
            <a:extLst>
              <a:ext uri="{FF2B5EF4-FFF2-40B4-BE49-F238E27FC236}">
                <a16:creationId xmlns:a16="http://schemas.microsoft.com/office/drawing/2014/main" id="{138E2E61-2F6A-CC79-533D-E50C4E77A02B}"/>
              </a:ext>
            </a:extLst>
          </p:cNvPr>
          <p:cNvSpPr>
            <a:spLocks noGrp="1"/>
          </p:cNvSpPr>
          <p:nvPr>
            <p:ph sz="quarter" idx="12"/>
          </p:nvPr>
        </p:nvSpPr>
        <p:spPr>
          <a:xfrm>
            <a:off x="4651995" y="1171574"/>
            <a:ext cx="7043117" cy="4986339"/>
          </a:xfrm>
          <a:prstGeom prst="rect">
            <a:avLst/>
          </a:prstGeom>
        </p:spPr>
        <p:txBody>
          <a:bodyPr/>
          <a:lstStyle>
            <a:lvl1pPr>
              <a:lnSpc>
                <a:spcPct val="100000"/>
              </a:lnSpc>
              <a:spcAft>
                <a:spcPts val="1200"/>
              </a:spcAft>
              <a:buClr>
                <a:schemeClr val="accent1"/>
              </a:buClr>
              <a:defRPr sz="2000">
                <a:solidFill>
                  <a:schemeClr val="accent5"/>
                </a:solidFill>
              </a:defRPr>
            </a:lvl1pPr>
            <a:lvl2pPr>
              <a:lnSpc>
                <a:spcPct val="100000"/>
              </a:lnSpc>
              <a:spcAft>
                <a:spcPts val="1200"/>
              </a:spcAft>
              <a:buClr>
                <a:schemeClr val="accent1"/>
              </a:buClr>
              <a:defRPr sz="2000">
                <a:solidFill>
                  <a:schemeClr val="accent5"/>
                </a:solidFill>
              </a:defRPr>
            </a:lvl2pPr>
            <a:lvl3pPr>
              <a:lnSpc>
                <a:spcPct val="100000"/>
              </a:lnSpc>
              <a:spcAft>
                <a:spcPts val="1200"/>
              </a:spcAft>
              <a:buClr>
                <a:schemeClr val="accent1"/>
              </a:buClr>
              <a:defRPr sz="2000">
                <a:solidFill>
                  <a:schemeClr val="accent5"/>
                </a:solidFill>
              </a:defRPr>
            </a:lvl3pPr>
            <a:lvl4pPr>
              <a:lnSpc>
                <a:spcPct val="100000"/>
              </a:lnSpc>
              <a:spcAft>
                <a:spcPts val="1200"/>
              </a:spcAft>
              <a:buClr>
                <a:schemeClr val="accent1"/>
              </a:buClr>
              <a:defRPr sz="2000">
                <a:solidFill>
                  <a:schemeClr val="accent5"/>
                </a:solidFill>
              </a:defRPr>
            </a:lvl4pPr>
            <a:lvl5pPr>
              <a:lnSpc>
                <a:spcPct val="100000"/>
              </a:lnSpc>
              <a:spcAft>
                <a:spcPts val="1200"/>
              </a:spcAft>
              <a:buClr>
                <a:schemeClr val="accent1"/>
              </a:buClr>
              <a:defRPr sz="20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B6746CD8-2B79-6710-BB2E-8AFE3C1F60C3}"/>
              </a:ext>
            </a:extLst>
          </p:cNvPr>
          <p:cNvSpPr/>
          <p:nvPr userDrawn="1"/>
        </p:nvSpPr>
        <p:spPr>
          <a:xfrm>
            <a:off x="-1" y="6738425"/>
            <a:ext cx="12188825" cy="1195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0" i="0">
              <a:solidFill>
                <a:srgbClr val="FFC21F"/>
              </a:solidFill>
              <a:latin typeface="Arial" panose="020B0604020202020204" pitchFamily="34" charset="0"/>
            </a:endParaRPr>
          </a:p>
        </p:txBody>
      </p:sp>
      <p:sp>
        <p:nvSpPr>
          <p:cNvPr id="7" name="Text Placeholder 11">
            <a:extLst>
              <a:ext uri="{FF2B5EF4-FFF2-40B4-BE49-F238E27FC236}">
                <a16:creationId xmlns:a16="http://schemas.microsoft.com/office/drawing/2014/main" id="{8E0C62B6-E463-AFCD-05E0-7202719802A1}"/>
              </a:ext>
            </a:extLst>
          </p:cNvPr>
          <p:cNvSpPr>
            <a:spLocks noGrp="1"/>
          </p:cNvSpPr>
          <p:nvPr>
            <p:ph type="body" sz="quarter" idx="10" hasCustomPrompt="1"/>
          </p:nvPr>
        </p:nvSpPr>
        <p:spPr>
          <a:xfrm>
            <a:off x="399204" y="571500"/>
            <a:ext cx="3519714" cy="975946"/>
          </a:xfrm>
          <a:prstGeom prst="rect">
            <a:avLst/>
          </a:prstGeom>
        </p:spPr>
        <p:txBody>
          <a:bodyPr/>
          <a:lstStyle>
            <a:lvl1pPr marL="0" indent="0">
              <a:lnSpc>
                <a:spcPts val="4800"/>
              </a:lnSpc>
              <a:buNone/>
              <a:defRPr sz="4400" b="1" i="0">
                <a:solidFill>
                  <a:schemeClr val="accent1"/>
                </a:solidFill>
                <a:latin typeface="Bogle" panose="020B0503020203060203" pitchFamily="34" charset="77"/>
              </a:defRPr>
            </a:lvl1pPr>
          </a:lstStyle>
          <a:p>
            <a:pPr lvl="0"/>
            <a:r>
              <a:rPr lang="en-US"/>
              <a:t>Slide </a:t>
            </a:r>
            <a:br>
              <a:rPr lang="en-US"/>
            </a:br>
            <a:r>
              <a:rPr lang="en-US"/>
              <a:t>title</a:t>
            </a:r>
          </a:p>
        </p:txBody>
      </p:sp>
      <p:sp>
        <p:nvSpPr>
          <p:cNvPr id="8" name="Text Placeholder 23">
            <a:extLst>
              <a:ext uri="{FF2B5EF4-FFF2-40B4-BE49-F238E27FC236}">
                <a16:creationId xmlns:a16="http://schemas.microsoft.com/office/drawing/2014/main" id="{0DD38CD9-66D4-9E7B-711B-D734C317C5C5}"/>
              </a:ext>
            </a:extLst>
          </p:cNvPr>
          <p:cNvSpPr>
            <a:spLocks noGrp="1"/>
          </p:cNvSpPr>
          <p:nvPr>
            <p:ph type="body" sz="quarter" idx="25"/>
          </p:nvPr>
        </p:nvSpPr>
        <p:spPr>
          <a:xfrm>
            <a:off x="398463" y="2062014"/>
            <a:ext cx="3737439" cy="3611562"/>
          </a:xfrm>
          <a:prstGeom prst="rect">
            <a:avLst/>
          </a:prstGeom>
        </p:spPr>
        <p:txBody>
          <a:bodyPr/>
          <a:lstStyle>
            <a:lvl1pPr marL="0" indent="0">
              <a:lnSpc>
                <a:spcPct val="100000"/>
              </a:lnSpc>
              <a:spcAft>
                <a:spcPts val="1200"/>
              </a:spcAft>
              <a:buClr>
                <a:schemeClr val="accent1"/>
              </a:buClr>
              <a:buNone/>
              <a:tabLst/>
              <a:defRPr lang="en-US" sz="2000" b="0" i="0" kern="1200" dirty="0" smtClean="0">
                <a:solidFill>
                  <a:schemeClr val="accent5"/>
                </a:solidFill>
                <a:latin typeface="Bogle" panose="020B0503020203060203" pitchFamily="34" charset="77"/>
                <a:ea typeface="+mn-ea"/>
                <a:cs typeface="+mn-cs"/>
              </a:defRPr>
            </a:lvl1pPr>
            <a:lvl2pPr>
              <a:buClr>
                <a:schemeClr val="accent2"/>
              </a:buClr>
              <a:defRPr lang="en-US" sz="2000" b="0" i="0" kern="1200" dirty="0" smtClean="0">
                <a:solidFill>
                  <a:schemeClr val="accent5"/>
                </a:solidFill>
                <a:latin typeface="Bogle" panose="020B0503020203060203" pitchFamily="34" charset="77"/>
                <a:ea typeface="+mn-ea"/>
                <a:cs typeface="+mn-cs"/>
              </a:defRPr>
            </a:lvl2pPr>
            <a:lvl3pPr>
              <a:buClr>
                <a:schemeClr val="accent2"/>
              </a:buClr>
              <a:defRPr lang="en-US" sz="2000" b="0" i="0" kern="1200" dirty="0" smtClean="0">
                <a:solidFill>
                  <a:schemeClr val="accent5"/>
                </a:solidFill>
                <a:latin typeface="Bogle" panose="020B0503020203060203" pitchFamily="34" charset="77"/>
                <a:ea typeface="+mn-ea"/>
                <a:cs typeface="+mn-cs"/>
              </a:defRPr>
            </a:lvl3pPr>
            <a:lvl4pPr>
              <a:buClr>
                <a:schemeClr val="accent2"/>
              </a:buClr>
              <a:defRPr lang="en-US" sz="2000" b="0" i="0" kern="1200" dirty="0" smtClean="0">
                <a:solidFill>
                  <a:schemeClr val="accent5"/>
                </a:solidFill>
                <a:latin typeface="Bogle" panose="020B0503020203060203" pitchFamily="34" charset="77"/>
                <a:ea typeface="+mn-ea"/>
                <a:cs typeface="+mn-cs"/>
              </a:defRPr>
            </a:lvl4pPr>
            <a:lvl5pPr>
              <a:buClr>
                <a:schemeClr val="accent2"/>
              </a:buClr>
              <a:defRPr lang="en-US" sz="2000" b="0" i="0" kern="1200" dirty="0" smtClean="0">
                <a:solidFill>
                  <a:schemeClr val="accent5"/>
                </a:solidFill>
                <a:latin typeface="Bogle" panose="020B0503020203060203" pitchFamily="34" charset="77"/>
                <a:ea typeface="+mn-ea"/>
                <a:cs typeface="+mn-cs"/>
              </a:defRPr>
            </a:lvl5pPr>
          </a:lstStyle>
          <a:p>
            <a:pPr lvl="0"/>
            <a:r>
              <a:rPr lang="en-US"/>
              <a:t>Click to edit Master text styles</a:t>
            </a:r>
          </a:p>
        </p:txBody>
      </p:sp>
      <p:sp>
        <p:nvSpPr>
          <p:cNvPr id="9" name="Footer Placeholder 3">
            <a:extLst>
              <a:ext uri="{FF2B5EF4-FFF2-40B4-BE49-F238E27FC236}">
                <a16:creationId xmlns:a16="http://schemas.microsoft.com/office/drawing/2014/main" id="{6B0BE10B-31B1-A020-001A-159E83853344}"/>
              </a:ext>
            </a:extLst>
          </p:cNvPr>
          <p:cNvSpPr>
            <a:spLocks noGrp="1"/>
          </p:cNvSpPr>
          <p:nvPr>
            <p:ph type="ftr" sz="quarter" idx="3"/>
          </p:nvPr>
        </p:nvSpPr>
        <p:spPr>
          <a:xfrm>
            <a:off x="392872" y="6407992"/>
            <a:ext cx="2840341" cy="224019"/>
          </a:xfrm>
          <a:prstGeom prst="rect">
            <a:avLst/>
          </a:prstGeom>
        </p:spPr>
        <p:txBody>
          <a:bodyPr vert="horz" lIns="91440" tIns="45720" rIns="91440" bIns="45720" rtlCol="0" anchor="t" anchorCtr="0"/>
          <a:lstStyle>
            <a:lvl1pPr algn="l">
              <a:defRPr sz="1000">
                <a:solidFill>
                  <a:schemeClr val="accent5"/>
                </a:solidFill>
              </a:defRPr>
            </a:lvl1pPr>
          </a:lstStyle>
          <a:p>
            <a:r>
              <a:rPr lang="en-US"/>
              <a:t>Own your well-being</a:t>
            </a:r>
          </a:p>
        </p:txBody>
      </p:sp>
      <p:sp>
        <p:nvSpPr>
          <p:cNvPr id="18" name="TextBox 17">
            <a:extLst>
              <a:ext uri="{FF2B5EF4-FFF2-40B4-BE49-F238E27FC236}">
                <a16:creationId xmlns:a16="http://schemas.microsoft.com/office/drawing/2014/main" id="{3BFE5808-C35F-355B-5E8B-CD628705F473}"/>
              </a:ext>
            </a:extLst>
          </p:cNvPr>
          <p:cNvSpPr txBox="1"/>
          <p:nvPr userDrawn="1"/>
        </p:nvSpPr>
        <p:spPr>
          <a:xfrm>
            <a:off x="6465194" y="6419426"/>
            <a:ext cx="5330659"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i="0">
                <a:solidFill>
                  <a:schemeClr val="accent5"/>
                </a:solidFill>
                <a:latin typeface="Bogle" panose="020B0503020203060203" pitchFamily="34" charset="77"/>
              </a:rPr>
              <a:t>   </a:t>
            </a:r>
            <a:r>
              <a:rPr lang="en-CA" sz="900">
                <a:solidFill>
                  <a:schemeClr val="accent5"/>
                </a:solidFill>
                <a:latin typeface="Bogle" panose="020B0503020203060203" pitchFamily="34" charset="77"/>
              </a:rPr>
              <a:t>© 2023 Walmart Inc. Confidential — Internal use only     </a:t>
            </a:r>
            <a:r>
              <a:rPr lang="en-US" sz="900" b="0" i="0">
                <a:solidFill>
                  <a:schemeClr val="accent5"/>
                </a:solidFill>
                <a:latin typeface="Bogle" panose="020B0503020203060203" pitchFamily="34" charset="77"/>
              </a:rPr>
              <a:t>|    </a:t>
            </a:r>
            <a:fld id="{BEFE0201-0745-9A42-B8DB-EF1B45CA1163}" type="slidenum">
              <a:rPr lang="en-US" sz="900" b="0" i="0" smtClean="0">
                <a:solidFill>
                  <a:schemeClr val="accent5"/>
                </a:solidFill>
                <a:latin typeface="Bogle" panose="020B0503020203060203" pitchFamily="34" charset="77"/>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900" b="0" i="0">
              <a:solidFill>
                <a:schemeClr val="accent5"/>
              </a:solidFill>
              <a:latin typeface="Bogle" panose="020B0503020203060203" pitchFamily="34" charset="77"/>
            </a:endParaRPr>
          </a:p>
        </p:txBody>
      </p:sp>
    </p:spTree>
    <p:extLst>
      <p:ext uri="{BB962C8B-B14F-4D97-AF65-F5344CB8AC3E}">
        <p14:creationId xmlns:p14="http://schemas.microsoft.com/office/powerpoint/2010/main" val="2675541287"/>
      </p:ext>
    </p:extLst>
  </p:cSld>
  <p:clrMapOvr>
    <a:masterClrMapping/>
  </p:clrMapOvr>
  <p:extLst>
    <p:ext uri="{DCECCB84-F9BA-43D5-87BE-67443E8EF086}">
      <p15:sldGuideLst xmlns:p15="http://schemas.microsoft.com/office/powerpoint/2012/main">
        <p15:guide id="6" orient="horz" pos="2160" userDrawn="1">
          <p15:clr>
            <a:srgbClr val="FBAE40"/>
          </p15:clr>
        </p15:guide>
        <p15:guide id="7" pos="3839" userDrawn="1">
          <p15:clr>
            <a:srgbClr val="FBAE40"/>
          </p15:clr>
        </p15:guide>
        <p15:guide id="8" orient="horz" pos="648" userDrawn="1">
          <p15:clr>
            <a:srgbClr val="FBAE40"/>
          </p15:clr>
        </p15:guide>
        <p15:guide id="9" pos="311" userDrawn="1">
          <p15:clr>
            <a:srgbClr val="FBAE40"/>
          </p15:clr>
        </p15:guide>
        <p15:guide id="10" pos="736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Internal Slide - single 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746CD8-2B79-6710-BB2E-8AFE3C1F60C3}"/>
              </a:ext>
            </a:extLst>
          </p:cNvPr>
          <p:cNvSpPr/>
          <p:nvPr userDrawn="1"/>
        </p:nvSpPr>
        <p:spPr>
          <a:xfrm>
            <a:off x="-1" y="6738425"/>
            <a:ext cx="12188825" cy="1195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0" i="0">
              <a:solidFill>
                <a:srgbClr val="FFC21F"/>
              </a:solidFill>
              <a:latin typeface="Arial" panose="020B0604020202020204" pitchFamily="34" charset="0"/>
            </a:endParaRPr>
          </a:p>
        </p:txBody>
      </p:sp>
      <p:sp>
        <p:nvSpPr>
          <p:cNvPr id="7" name="Text Placeholder 11">
            <a:extLst>
              <a:ext uri="{FF2B5EF4-FFF2-40B4-BE49-F238E27FC236}">
                <a16:creationId xmlns:a16="http://schemas.microsoft.com/office/drawing/2014/main" id="{8E0C62B6-E463-AFCD-05E0-7202719802A1}"/>
              </a:ext>
            </a:extLst>
          </p:cNvPr>
          <p:cNvSpPr>
            <a:spLocks noGrp="1"/>
          </p:cNvSpPr>
          <p:nvPr>
            <p:ph type="body" sz="quarter" idx="10" hasCustomPrompt="1"/>
          </p:nvPr>
        </p:nvSpPr>
        <p:spPr>
          <a:xfrm>
            <a:off x="399204" y="571500"/>
            <a:ext cx="11295908" cy="975946"/>
          </a:xfrm>
          <a:prstGeom prst="rect">
            <a:avLst/>
          </a:prstGeom>
        </p:spPr>
        <p:txBody>
          <a:bodyPr/>
          <a:lstStyle>
            <a:lvl1pPr marL="0" indent="0">
              <a:lnSpc>
                <a:spcPts val="4800"/>
              </a:lnSpc>
              <a:buNone/>
              <a:defRPr sz="4400" b="1" i="0">
                <a:solidFill>
                  <a:schemeClr val="accent1"/>
                </a:solidFill>
                <a:latin typeface="Bogle" panose="020B0503020203060203" pitchFamily="34" charset="77"/>
              </a:defRPr>
            </a:lvl1pPr>
          </a:lstStyle>
          <a:p>
            <a:pPr lvl="0"/>
            <a:r>
              <a:rPr lang="en-US"/>
              <a:t>Slide title</a:t>
            </a:r>
          </a:p>
        </p:txBody>
      </p:sp>
      <p:sp>
        <p:nvSpPr>
          <p:cNvPr id="8" name="Text Placeholder 23">
            <a:extLst>
              <a:ext uri="{FF2B5EF4-FFF2-40B4-BE49-F238E27FC236}">
                <a16:creationId xmlns:a16="http://schemas.microsoft.com/office/drawing/2014/main" id="{0DD38CD9-66D4-9E7B-711B-D734C317C5C5}"/>
              </a:ext>
            </a:extLst>
          </p:cNvPr>
          <p:cNvSpPr>
            <a:spLocks noGrp="1"/>
          </p:cNvSpPr>
          <p:nvPr>
            <p:ph type="body" sz="quarter" idx="25"/>
          </p:nvPr>
        </p:nvSpPr>
        <p:spPr>
          <a:xfrm>
            <a:off x="398463" y="1731582"/>
            <a:ext cx="11295908" cy="774298"/>
          </a:xfrm>
          <a:prstGeom prst="rect">
            <a:avLst/>
          </a:prstGeom>
        </p:spPr>
        <p:txBody>
          <a:bodyPr/>
          <a:lstStyle>
            <a:lvl1pPr marL="0" indent="0">
              <a:lnSpc>
                <a:spcPct val="100000"/>
              </a:lnSpc>
              <a:spcAft>
                <a:spcPts val="1200"/>
              </a:spcAft>
              <a:buClr>
                <a:schemeClr val="accent1"/>
              </a:buClr>
              <a:buNone/>
              <a:tabLst/>
              <a:defRPr lang="en-US" sz="2000" b="0" i="0" kern="1200" dirty="0" smtClean="0">
                <a:solidFill>
                  <a:schemeClr val="accent5"/>
                </a:solidFill>
                <a:latin typeface="Bogle" panose="020B0503020203060203" pitchFamily="34" charset="77"/>
                <a:ea typeface="+mn-ea"/>
                <a:cs typeface="+mn-cs"/>
              </a:defRPr>
            </a:lvl1pPr>
            <a:lvl2pPr>
              <a:buClr>
                <a:schemeClr val="accent2"/>
              </a:buClr>
              <a:defRPr lang="en-US" sz="2000" b="0" i="0" kern="1200" dirty="0" smtClean="0">
                <a:solidFill>
                  <a:schemeClr val="accent5"/>
                </a:solidFill>
                <a:latin typeface="Bogle" panose="020B0503020203060203" pitchFamily="34" charset="77"/>
                <a:ea typeface="+mn-ea"/>
                <a:cs typeface="+mn-cs"/>
              </a:defRPr>
            </a:lvl2pPr>
            <a:lvl3pPr>
              <a:buClr>
                <a:schemeClr val="accent2"/>
              </a:buClr>
              <a:defRPr lang="en-US" sz="2000" b="0" i="0" kern="1200" dirty="0" smtClean="0">
                <a:solidFill>
                  <a:schemeClr val="accent5"/>
                </a:solidFill>
                <a:latin typeface="Bogle" panose="020B0503020203060203" pitchFamily="34" charset="77"/>
                <a:ea typeface="+mn-ea"/>
                <a:cs typeface="+mn-cs"/>
              </a:defRPr>
            </a:lvl3pPr>
            <a:lvl4pPr>
              <a:buClr>
                <a:schemeClr val="accent2"/>
              </a:buClr>
              <a:defRPr lang="en-US" sz="2000" b="0" i="0" kern="1200" dirty="0" smtClean="0">
                <a:solidFill>
                  <a:schemeClr val="accent5"/>
                </a:solidFill>
                <a:latin typeface="Bogle" panose="020B0503020203060203" pitchFamily="34" charset="77"/>
                <a:ea typeface="+mn-ea"/>
                <a:cs typeface="+mn-cs"/>
              </a:defRPr>
            </a:lvl4pPr>
            <a:lvl5pPr>
              <a:buClr>
                <a:schemeClr val="accent2"/>
              </a:buClr>
              <a:defRPr lang="en-US" sz="2000" b="0" i="0" kern="1200" dirty="0" smtClean="0">
                <a:solidFill>
                  <a:schemeClr val="accent5"/>
                </a:solidFill>
                <a:latin typeface="Bogle" panose="020B0503020203060203" pitchFamily="34" charset="77"/>
                <a:ea typeface="+mn-ea"/>
                <a:cs typeface="+mn-cs"/>
              </a:defRPr>
            </a:lvl5pPr>
          </a:lstStyle>
          <a:p>
            <a:pPr lvl="0"/>
            <a:r>
              <a:rPr lang="en-US"/>
              <a:t>Click to edit Master text styles</a:t>
            </a:r>
          </a:p>
        </p:txBody>
      </p:sp>
      <p:sp>
        <p:nvSpPr>
          <p:cNvPr id="9" name="Footer Placeholder 3">
            <a:extLst>
              <a:ext uri="{FF2B5EF4-FFF2-40B4-BE49-F238E27FC236}">
                <a16:creationId xmlns:a16="http://schemas.microsoft.com/office/drawing/2014/main" id="{6B0BE10B-31B1-A020-001A-159E83853344}"/>
              </a:ext>
            </a:extLst>
          </p:cNvPr>
          <p:cNvSpPr>
            <a:spLocks noGrp="1"/>
          </p:cNvSpPr>
          <p:nvPr>
            <p:ph type="ftr" sz="quarter" idx="3"/>
          </p:nvPr>
        </p:nvSpPr>
        <p:spPr>
          <a:xfrm>
            <a:off x="392872" y="6407992"/>
            <a:ext cx="2840341" cy="224019"/>
          </a:xfrm>
          <a:prstGeom prst="rect">
            <a:avLst/>
          </a:prstGeom>
        </p:spPr>
        <p:txBody>
          <a:bodyPr vert="horz" lIns="91440" tIns="45720" rIns="91440" bIns="45720" rtlCol="0" anchor="t" anchorCtr="0"/>
          <a:lstStyle>
            <a:lvl1pPr algn="l">
              <a:defRPr sz="1000">
                <a:solidFill>
                  <a:schemeClr val="accent5"/>
                </a:solidFill>
              </a:defRPr>
            </a:lvl1pPr>
          </a:lstStyle>
          <a:p>
            <a:r>
              <a:rPr lang="en-US"/>
              <a:t>Own your well-being</a:t>
            </a:r>
          </a:p>
        </p:txBody>
      </p:sp>
      <p:sp>
        <p:nvSpPr>
          <p:cNvPr id="5" name="Content Placeholder 5">
            <a:extLst>
              <a:ext uri="{FF2B5EF4-FFF2-40B4-BE49-F238E27FC236}">
                <a16:creationId xmlns:a16="http://schemas.microsoft.com/office/drawing/2014/main" id="{1C277DAA-D899-F51B-762B-932B0CE451D6}"/>
              </a:ext>
            </a:extLst>
          </p:cNvPr>
          <p:cNvSpPr>
            <a:spLocks noGrp="1"/>
          </p:cNvSpPr>
          <p:nvPr>
            <p:ph sz="quarter" idx="12"/>
          </p:nvPr>
        </p:nvSpPr>
        <p:spPr>
          <a:xfrm>
            <a:off x="392872" y="2763348"/>
            <a:ext cx="3651447" cy="3186025"/>
          </a:xfrm>
          <a:prstGeom prst="rect">
            <a:avLst/>
          </a:prstGeom>
        </p:spPr>
        <p:txBody>
          <a:bodyPr/>
          <a:lstStyle>
            <a:lvl1pPr marL="0" indent="0">
              <a:lnSpc>
                <a:spcPct val="100000"/>
              </a:lnSpc>
              <a:spcAft>
                <a:spcPts val="1200"/>
              </a:spcAft>
              <a:buClr>
                <a:schemeClr val="accent1"/>
              </a:buClr>
              <a:buNone/>
              <a:defRPr sz="2000">
                <a:solidFill>
                  <a:schemeClr val="accent5"/>
                </a:solidFill>
              </a:defRPr>
            </a:lvl1pPr>
            <a:lvl2pPr marL="293688" indent="-280988">
              <a:lnSpc>
                <a:spcPct val="100000"/>
              </a:lnSpc>
              <a:spcAft>
                <a:spcPts val="1200"/>
              </a:spcAft>
              <a:buClr>
                <a:schemeClr val="accent1"/>
              </a:buClr>
              <a:buFont typeface="Arial" panose="020B0604020202020204" pitchFamily="34" charset="0"/>
              <a:buChar char="•"/>
              <a:tabLst/>
              <a:defRPr sz="2000">
                <a:solidFill>
                  <a:schemeClr val="accent5"/>
                </a:solidFill>
              </a:defRPr>
            </a:lvl2pPr>
            <a:lvl3pPr>
              <a:lnSpc>
                <a:spcPct val="100000"/>
              </a:lnSpc>
              <a:spcAft>
                <a:spcPts val="1200"/>
              </a:spcAft>
              <a:buClr>
                <a:schemeClr val="accent1"/>
              </a:buClr>
              <a:defRPr sz="2000">
                <a:solidFill>
                  <a:schemeClr val="accent5"/>
                </a:solidFill>
              </a:defRPr>
            </a:lvl3pPr>
            <a:lvl4pPr>
              <a:lnSpc>
                <a:spcPct val="100000"/>
              </a:lnSpc>
              <a:spcAft>
                <a:spcPts val="1200"/>
              </a:spcAft>
              <a:buClr>
                <a:schemeClr val="accent1"/>
              </a:buClr>
              <a:defRPr sz="2000">
                <a:solidFill>
                  <a:schemeClr val="accent5"/>
                </a:solidFill>
              </a:defRPr>
            </a:lvl4pPr>
            <a:lvl5pPr>
              <a:lnSpc>
                <a:spcPct val="100000"/>
              </a:lnSpc>
              <a:spcAft>
                <a:spcPts val="1200"/>
              </a:spcAft>
              <a:buClr>
                <a:schemeClr val="accent1"/>
              </a:buClr>
              <a:defRPr sz="20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5">
            <a:extLst>
              <a:ext uri="{FF2B5EF4-FFF2-40B4-BE49-F238E27FC236}">
                <a16:creationId xmlns:a16="http://schemas.microsoft.com/office/drawing/2014/main" id="{4768E89C-D1EB-DABD-BA60-DD5AB9CE4781}"/>
              </a:ext>
            </a:extLst>
          </p:cNvPr>
          <p:cNvSpPr>
            <a:spLocks noGrp="1"/>
          </p:cNvSpPr>
          <p:nvPr>
            <p:ph sz="quarter" idx="26"/>
          </p:nvPr>
        </p:nvSpPr>
        <p:spPr>
          <a:xfrm>
            <a:off x="4217898" y="2763348"/>
            <a:ext cx="3651447" cy="3186025"/>
          </a:xfrm>
          <a:prstGeom prst="rect">
            <a:avLst/>
          </a:prstGeom>
        </p:spPr>
        <p:txBody>
          <a:bodyPr/>
          <a:lstStyle>
            <a:lvl1pPr marL="0" indent="0">
              <a:lnSpc>
                <a:spcPct val="100000"/>
              </a:lnSpc>
              <a:spcAft>
                <a:spcPts val="1200"/>
              </a:spcAft>
              <a:buClr>
                <a:schemeClr val="accent1"/>
              </a:buClr>
              <a:buNone/>
              <a:defRPr sz="2000">
                <a:solidFill>
                  <a:schemeClr val="accent5"/>
                </a:solidFill>
              </a:defRPr>
            </a:lvl1pPr>
            <a:lvl2pPr marL="293688" indent="-280988">
              <a:lnSpc>
                <a:spcPct val="100000"/>
              </a:lnSpc>
              <a:spcAft>
                <a:spcPts val="1200"/>
              </a:spcAft>
              <a:buClr>
                <a:schemeClr val="accent1"/>
              </a:buClr>
              <a:buFont typeface="Arial" panose="020B0604020202020204" pitchFamily="34" charset="0"/>
              <a:buChar char="•"/>
              <a:tabLst/>
              <a:defRPr sz="2000">
                <a:solidFill>
                  <a:schemeClr val="accent5"/>
                </a:solidFill>
              </a:defRPr>
            </a:lvl2pPr>
            <a:lvl3pPr>
              <a:lnSpc>
                <a:spcPct val="100000"/>
              </a:lnSpc>
              <a:spcAft>
                <a:spcPts val="1200"/>
              </a:spcAft>
              <a:buClr>
                <a:schemeClr val="accent1"/>
              </a:buClr>
              <a:defRPr sz="2000">
                <a:solidFill>
                  <a:schemeClr val="accent5"/>
                </a:solidFill>
              </a:defRPr>
            </a:lvl3pPr>
            <a:lvl4pPr>
              <a:lnSpc>
                <a:spcPct val="100000"/>
              </a:lnSpc>
              <a:spcAft>
                <a:spcPts val="1200"/>
              </a:spcAft>
              <a:buClr>
                <a:schemeClr val="accent1"/>
              </a:buClr>
              <a:defRPr sz="2000">
                <a:solidFill>
                  <a:schemeClr val="accent5"/>
                </a:solidFill>
              </a:defRPr>
            </a:lvl4pPr>
            <a:lvl5pPr>
              <a:lnSpc>
                <a:spcPct val="100000"/>
              </a:lnSpc>
              <a:spcAft>
                <a:spcPts val="1200"/>
              </a:spcAft>
              <a:buClr>
                <a:schemeClr val="accent1"/>
              </a:buClr>
              <a:defRPr sz="20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5">
            <a:extLst>
              <a:ext uri="{FF2B5EF4-FFF2-40B4-BE49-F238E27FC236}">
                <a16:creationId xmlns:a16="http://schemas.microsoft.com/office/drawing/2014/main" id="{7B3CB4D9-FD8F-5788-E940-0A8397DECBD9}"/>
              </a:ext>
            </a:extLst>
          </p:cNvPr>
          <p:cNvSpPr>
            <a:spLocks noGrp="1"/>
          </p:cNvSpPr>
          <p:nvPr>
            <p:ph sz="quarter" idx="27"/>
          </p:nvPr>
        </p:nvSpPr>
        <p:spPr>
          <a:xfrm>
            <a:off x="8042924" y="2763348"/>
            <a:ext cx="3651447" cy="3186025"/>
          </a:xfrm>
          <a:prstGeom prst="rect">
            <a:avLst/>
          </a:prstGeom>
        </p:spPr>
        <p:txBody>
          <a:bodyPr/>
          <a:lstStyle>
            <a:lvl1pPr marL="0" indent="0">
              <a:lnSpc>
                <a:spcPct val="100000"/>
              </a:lnSpc>
              <a:spcAft>
                <a:spcPts val="1200"/>
              </a:spcAft>
              <a:buClr>
                <a:schemeClr val="accent1"/>
              </a:buClr>
              <a:buNone/>
              <a:defRPr sz="2000">
                <a:solidFill>
                  <a:schemeClr val="accent5"/>
                </a:solidFill>
              </a:defRPr>
            </a:lvl1pPr>
            <a:lvl2pPr marL="293688" indent="-280988">
              <a:lnSpc>
                <a:spcPct val="100000"/>
              </a:lnSpc>
              <a:spcAft>
                <a:spcPts val="1200"/>
              </a:spcAft>
              <a:buClr>
                <a:schemeClr val="accent1"/>
              </a:buClr>
              <a:buFont typeface="Arial" panose="020B0604020202020204" pitchFamily="34" charset="0"/>
              <a:buChar char="•"/>
              <a:tabLst/>
              <a:defRPr sz="2000">
                <a:solidFill>
                  <a:schemeClr val="accent5"/>
                </a:solidFill>
              </a:defRPr>
            </a:lvl2pPr>
            <a:lvl3pPr>
              <a:lnSpc>
                <a:spcPct val="100000"/>
              </a:lnSpc>
              <a:spcAft>
                <a:spcPts val="1200"/>
              </a:spcAft>
              <a:buClr>
                <a:schemeClr val="accent1"/>
              </a:buClr>
              <a:defRPr sz="2000">
                <a:solidFill>
                  <a:schemeClr val="accent5"/>
                </a:solidFill>
              </a:defRPr>
            </a:lvl3pPr>
            <a:lvl4pPr>
              <a:lnSpc>
                <a:spcPct val="100000"/>
              </a:lnSpc>
              <a:spcAft>
                <a:spcPts val="1200"/>
              </a:spcAft>
              <a:buClr>
                <a:schemeClr val="accent1"/>
              </a:buClr>
              <a:defRPr sz="2000">
                <a:solidFill>
                  <a:schemeClr val="accent5"/>
                </a:solidFill>
              </a:defRPr>
            </a:lvl4pPr>
            <a:lvl5pPr>
              <a:lnSpc>
                <a:spcPct val="100000"/>
              </a:lnSpc>
              <a:spcAft>
                <a:spcPts val="1200"/>
              </a:spcAft>
              <a:buClr>
                <a:schemeClr val="accent1"/>
              </a:buClr>
              <a:defRPr sz="20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64092"/>
      </p:ext>
    </p:extLst>
  </p:cSld>
  <p:clrMapOvr>
    <a:masterClrMapping/>
  </p:clrMapOvr>
  <p:extLst>
    <p:ext uri="{DCECCB84-F9BA-43D5-87BE-67443E8EF086}">
      <p15:sldGuideLst xmlns:p15="http://schemas.microsoft.com/office/powerpoint/2012/main">
        <p15:guide id="6" orient="horz" pos="2160" userDrawn="1">
          <p15:clr>
            <a:srgbClr val="FBAE40"/>
          </p15:clr>
        </p15:guide>
        <p15:guide id="7" pos="3839" userDrawn="1">
          <p15:clr>
            <a:srgbClr val="FBAE40"/>
          </p15:clr>
        </p15:guide>
        <p15:guide id="8" orient="horz" pos="648" userDrawn="1">
          <p15:clr>
            <a:srgbClr val="FBAE40"/>
          </p15:clr>
        </p15:guide>
        <p15:guide id="9" pos="311" userDrawn="1">
          <p15:clr>
            <a:srgbClr val="FBAE40"/>
          </p15:clr>
        </p15:guide>
        <p15:guide id="10" pos="7367"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Internal Slide - single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FBE6E0-2872-BC2C-BF3A-0EAE75BB0962}"/>
              </a:ext>
            </a:extLst>
          </p:cNvPr>
          <p:cNvSpPr/>
          <p:nvPr userDrawn="1"/>
        </p:nvSpPr>
        <p:spPr>
          <a:xfrm>
            <a:off x="3228110" y="0"/>
            <a:ext cx="8960714" cy="6858000"/>
          </a:xfrm>
          <a:prstGeom prst="rect">
            <a:avLst/>
          </a:prstGeom>
          <a:solidFill>
            <a:schemeClr val="bg2">
              <a:alpha val="602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a:p>
        </p:txBody>
      </p:sp>
      <p:sp>
        <p:nvSpPr>
          <p:cNvPr id="6" name="Content Placeholder 5">
            <a:extLst>
              <a:ext uri="{FF2B5EF4-FFF2-40B4-BE49-F238E27FC236}">
                <a16:creationId xmlns:a16="http://schemas.microsoft.com/office/drawing/2014/main" id="{138E2E61-2F6A-CC79-533D-E50C4E77A02B}"/>
              </a:ext>
            </a:extLst>
          </p:cNvPr>
          <p:cNvSpPr>
            <a:spLocks noGrp="1"/>
          </p:cNvSpPr>
          <p:nvPr>
            <p:ph sz="quarter" idx="12"/>
          </p:nvPr>
        </p:nvSpPr>
        <p:spPr>
          <a:xfrm>
            <a:off x="3488213" y="1097432"/>
            <a:ext cx="2718623" cy="4986339"/>
          </a:xfrm>
          <a:prstGeom prst="rect">
            <a:avLst/>
          </a:prstGeom>
        </p:spPr>
        <p:txBody>
          <a:bodyPr/>
          <a:lstStyle>
            <a:lvl1pPr>
              <a:lnSpc>
                <a:spcPct val="100000"/>
              </a:lnSpc>
              <a:spcAft>
                <a:spcPts val="1200"/>
              </a:spcAft>
              <a:buClr>
                <a:schemeClr val="accent1"/>
              </a:buClr>
              <a:defRPr sz="2000">
                <a:solidFill>
                  <a:schemeClr val="accent5"/>
                </a:solidFill>
              </a:defRPr>
            </a:lvl1pPr>
            <a:lvl2pPr>
              <a:lnSpc>
                <a:spcPct val="100000"/>
              </a:lnSpc>
              <a:spcAft>
                <a:spcPts val="1200"/>
              </a:spcAft>
              <a:buClr>
                <a:schemeClr val="accent1"/>
              </a:buClr>
              <a:defRPr sz="2000">
                <a:solidFill>
                  <a:schemeClr val="accent5"/>
                </a:solidFill>
              </a:defRPr>
            </a:lvl2pPr>
            <a:lvl3pPr>
              <a:lnSpc>
                <a:spcPct val="100000"/>
              </a:lnSpc>
              <a:spcAft>
                <a:spcPts val="1200"/>
              </a:spcAft>
              <a:buClr>
                <a:schemeClr val="accent1"/>
              </a:buClr>
              <a:defRPr sz="2000">
                <a:solidFill>
                  <a:schemeClr val="accent5"/>
                </a:solidFill>
              </a:defRPr>
            </a:lvl3pPr>
            <a:lvl4pPr>
              <a:lnSpc>
                <a:spcPct val="100000"/>
              </a:lnSpc>
              <a:spcAft>
                <a:spcPts val="1200"/>
              </a:spcAft>
              <a:buClr>
                <a:schemeClr val="accent1"/>
              </a:buClr>
              <a:defRPr sz="2000">
                <a:solidFill>
                  <a:schemeClr val="accent5"/>
                </a:solidFill>
              </a:defRPr>
            </a:lvl4pPr>
            <a:lvl5pPr>
              <a:lnSpc>
                <a:spcPct val="100000"/>
              </a:lnSpc>
              <a:spcAft>
                <a:spcPts val="1200"/>
              </a:spcAft>
              <a:buClr>
                <a:schemeClr val="accent1"/>
              </a:buClr>
              <a:defRPr sz="20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5">
            <a:extLst>
              <a:ext uri="{FF2B5EF4-FFF2-40B4-BE49-F238E27FC236}">
                <a16:creationId xmlns:a16="http://schemas.microsoft.com/office/drawing/2014/main" id="{EAEE5A47-B63C-E746-6E72-75812EF12A7F}"/>
              </a:ext>
            </a:extLst>
          </p:cNvPr>
          <p:cNvSpPr>
            <a:spLocks noGrp="1"/>
          </p:cNvSpPr>
          <p:nvPr>
            <p:ph sz="quarter" idx="13"/>
          </p:nvPr>
        </p:nvSpPr>
        <p:spPr>
          <a:xfrm>
            <a:off x="6286832" y="1097432"/>
            <a:ext cx="2718623" cy="4986339"/>
          </a:xfrm>
          <a:prstGeom prst="rect">
            <a:avLst/>
          </a:prstGeom>
        </p:spPr>
        <p:txBody>
          <a:bodyPr/>
          <a:lstStyle>
            <a:lvl1pPr>
              <a:lnSpc>
                <a:spcPct val="100000"/>
              </a:lnSpc>
              <a:spcAft>
                <a:spcPts val="1200"/>
              </a:spcAft>
              <a:buClr>
                <a:schemeClr val="accent1"/>
              </a:buClr>
              <a:defRPr sz="2000">
                <a:solidFill>
                  <a:schemeClr val="accent5"/>
                </a:solidFill>
              </a:defRPr>
            </a:lvl1pPr>
            <a:lvl2pPr>
              <a:lnSpc>
                <a:spcPct val="100000"/>
              </a:lnSpc>
              <a:spcAft>
                <a:spcPts val="1200"/>
              </a:spcAft>
              <a:buClr>
                <a:schemeClr val="accent1"/>
              </a:buClr>
              <a:defRPr sz="2000">
                <a:solidFill>
                  <a:schemeClr val="accent5"/>
                </a:solidFill>
              </a:defRPr>
            </a:lvl2pPr>
            <a:lvl3pPr>
              <a:lnSpc>
                <a:spcPct val="100000"/>
              </a:lnSpc>
              <a:spcAft>
                <a:spcPts val="1200"/>
              </a:spcAft>
              <a:buClr>
                <a:schemeClr val="accent1"/>
              </a:buClr>
              <a:defRPr sz="2000">
                <a:solidFill>
                  <a:schemeClr val="accent5"/>
                </a:solidFill>
              </a:defRPr>
            </a:lvl3pPr>
            <a:lvl4pPr>
              <a:lnSpc>
                <a:spcPct val="100000"/>
              </a:lnSpc>
              <a:spcAft>
                <a:spcPts val="1200"/>
              </a:spcAft>
              <a:buClr>
                <a:schemeClr val="accent1"/>
              </a:buClr>
              <a:defRPr sz="2000">
                <a:solidFill>
                  <a:schemeClr val="accent5"/>
                </a:solidFill>
              </a:defRPr>
            </a:lvl4pPr>
            <a:lvl5pPr>
              <a:lnSpc>
                <a:spcPct val="100000"/>
              </a:lnSpc>
              <a:spcAft>
                <a:spcPts val="1200"/>
              </a:spcAft>
              <a:buClr>
                <a:schemeClr val="accent1"/>
              </a:buClr>
              <a:defRPr sz="20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5">
            <a:extLst>
              <a:ext uri="{FF2B5EF4-FFF2-40B4-BE49-F238E27FC236}">
                <a16:creationId xmlns:a16="http://schemas.microsoft.com/office/drawing/2014/main" id="{8F18626F-3C6B-9DF3-9D24-C6417622331B}"/>
              </a:ext>
            </a:extLst>
          </p:cNvPr>
          <p:cNvSpPr>
            <a:spLocks noGrp="1"/>
          </p:cNvSpPr>
          <p:nvPr>
            <p:ph sz="quarter" idx="14"/>
          </p:nvPr>
        </p:nvSpPr>
        <p:spPr>
          <a:xfrm>
            <a:off x="9099304" y="1097432"/>
            <a:ext cx="2718623" cy="4986339"/>
          </a:xfrm>
          <a:prstGeom prst="rect">
            <a:avLst/>
          </a:prstGeom>
        </p:spPr>
        <p:txBody>
          <a:bodyPr/>
          <a:lstStyle>
            <a:lvl1pPr>
              <a:lnSpc>
                <a:spcPct val="100000"/>
              </a:lnSpc>
              <a:spcAft>
                <a:spcPts val="1200"/>
              </a:spcAft>
              <a:buClr>
                <a:schemeClr val="accent1"/>
              </a:buClr>
              <a:defRPr sz="2000">
                <a:solidFill>
                  <a:schemeClr val="accent5"/>
                </a:solidFill>
              </a:defRPr>
            </a:lvl1pPr>
            <a:lvl2pPr>
              <a:lnSpc>
                <a:spcPct val="100000"/>
              </a:lnSpc>
              <a:spcAft>
                <a:spcPts val="1200"/>
              </a:spcAft>
              <a:buClr>
                <a:schemeClr val="accent1"/>
              </a:buClr>
              <a:defRPr sz="2000">
                <a:solidFill>
                  <a:schemeClr val="accent5"/>
                </a:solidFill>
              </a:defRPr>
            </a:lvl2pPr>
            <a:lvl3pPr>
              <a:lnSpc>
                <a:spcPct val="100000"/>
              </a:lnSpc>
              <a:spcAft>
                <a:spcPts val="1200"/>
              </a:spcAft>
              <a:buClr>
                <a:schemeClr val="accent1"/>
              </a:buClr>
              <a:defRPr sz="2000">
                <a:solidFill>
                  <a:schemeClr val="accent5"/>
                </a:solidFill>
              </a:defRPr>
            </a:lvl3pPr>
            <a:lvl4pPr>
              <a:lnSpc>
                <a:spcPct val="100000"/>
              </a:lnSpc>
              <a:spcAft>
                <a:spcPts val="1200"/>
              </a:spcAft>
              <a:buClr>
                <a:schemeClr val="accent1"/>
              </a:buClr>
              <a:defRPr sz="2000">
                <a:solidFill>
                  <a:schemeClr val="accent5"/>
                </a:solidFill>
              </a:defRPr>
            </a:lvl4pPr>
            <a:lvl5pPr>
              <a:lnSpc>
                <a:spcPct val="100000"/>
              </a:lnSpc>
              <a:spcAft>
                <a:spcPts val="1200"/>
              </a:spcAft>
              <a:buClr>
                <a:schemeClr val="accent1"/>
              </a:buClr>
              <a:defRPr sz="20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0DB25AC3-917F-92ED-1927-CD9CF892D266}"/>
              </a:ext>
            </a:extLst>
          </p:cNvPr>
          <p:cNvSpPr/>
          <p:nvPr userDrawn="1"/>
        </p:nvSpPr>
        <p:spPr>
          <a:xfrm>
            <a:off x="-1" y="6738425"/>
            <a:ext cx="12188825" cy="1195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0" i="0">
              <a:solidFill>
                <a:srgbClr val="FFC21F"/>
              </a:solidFill>
              <a:latin typeface="Arial" panose="020B0604020202020204" pitchFamily="34" charset="0"/>
            </a:endParaRPr>
          </a:p>
        </p:txBody>
      </p:sp>
      <p:sp>
        <p:nvSpPr>
          <p:cNvPr id="10" name="Text Placeholder 11">
            <a:extLst>
              <a:ext uri="{FF2B5EF4-FFF2-40B4-BE49-F238E27FC236}">
                <a16:creationId xmlns:a16="http://schemas.microsoft.com/office/drawing/2014/main" id="{90E9052C-9503-504D-4786-7E1C223615E9}"/>
              </a:ext>
            </a:extLst>
          </p:cNvPr>
          <p:cNvSpPr>
            <a:spLocks noGrp="1"/>
          </p:cNvSpPr>
          <p:nvPr>
            <p:ph type="body" sz="quarter" idx="10" hasCustomPrompt="1"/>
          </p:nvPr>
        </p:nvSpPr>
        <p:spPr>
          <a:xfrm>
            <a:off x="399204" y="571500"/>
            <a:ext cx="2718112" cy="1024646"/>
          </a:xfrm>
          <a:prstGeom prst="rect">
            <a:avLst/>
          </a:prstGeom>
        </p:spPr>
        <p:txBody>
          <a:bodyPr/>
          <a:lstStyle>
            <a:lvl1pPr marL="0" indent="0">
              <a:lnSpc>
                <a:spcPts val="4800"/>
              </a:lnSpc>
              <a:buNone/>
              <a:defRPr sz="4400" b="1" i="0">
                <a:solidFill>
                  <a:schemeClr val="accent1"/>
                </a:solidFill>
                <a:latin typeface="Bogle" panose="020B0503020203060203" pitchFamily="34" charset="77"/>
              </a:defRPr>
            </a:lvl1pPr>
          </a:lstStyle>
          <a:p>
            <a:pPr lvl="0"/>
            <a:r>
              <a:rPr lang="en-US"/>
              <a:t>Slide </a:t>
            </a:r>
            <a:br>
              <a:rPr lang="en-US"/>
            </a:br>
            <a:r>
              <a:rPr lang="en-US"/>
              <a:t>title</a:t>
            </a:r>
          </a:p>
        </p:txBody>
      </p:sp>
      <p:sp>
        <p:nvSpPr>
          <p:cNvPr id="11" name="Text Placeholder 23">
            <a:extLst>
              <a:ext uri="{FF2B5EF4-FFF2-40B4-BE49-F238E27FC236}">
                <a16:creationId xmlns:a16="http://schemas.microsoft.com/office/drawing/2014/main" id="{B8F198C7-4F4D-DA9A-A7D6-0363F2AF6666}"/>
              </a:ext>
            </a:extLst>
          </p:cNvPr>
          <p:cNvSpPr>
            <a:spLocks noGrp="1"/>
          </p:cNvSpPr>
          <p:nvPr>
            <p:ph type="body" sz="quarter" idx="25"/>
          </p:nvPr>
        </p:nvSpPr>
        <p:spPr>
          <a:xfrm>
            <a:off x="398464" y="2062014"/>
            <a:ext cx="2735798" cy="3611562"/>
          </a:xfrm>
          <a:prstGeom prst="rect">
            <a:avLst/>
          </a:prstGeom>
        </p:spPr>
        <p:txBody>
          <a:bodyPr/>
          <a:lstStyle>
            <a:lvl1pPr marL="0" indent="0">
              <a:lnSpc>
                <a:spcPct val="100000"/>
              </a:lnSpc>
              <a:spcAft>
                <a:spcPts val="1200"/>
              </a:spcAft>
              <a:buClr>
                <a:schemeClr val="accent1"/>
              </a:buClr>
              <a:buNone/>
              <a:tabLst/>
              <a:defRPr lang="en-US" sz="2000" b="0" i="0" kern="1200" dirty="0" smtClean="0">
                <a:solidFill>
                  <a:schemeClr val="accent5"/>
                </a:solidFill>
                <a:latin typeface="Bogle" panose="020B0503020203060203" pitchFamily="34" charset="77"/>
                <a:ea typeface="+mn-ea"/>
                <a:cs typeface="+mn-cs"/>
              </a:defRPr>
            </a:lvl1pPr>
            <a:lvl2pPr>
              <a:buClr>
                <a:schemeClr val="accent2"/>
              </a:buClr>
              <a:defRPr lang="en-US" sz="2000" b="0" i="0" kern="1200" dirty="0" smtClean="0">
                <a:solidFill>
                  <a:schemeClr val="accent5"/>
                </a:solidFill>
                <a:latin typeface="Bogle" panose="020B0503020203060203" pitchFamily="34" charset="77"/>
                <a:ea typeface="+mn-ea"/>
                <a:cs typeface="+mn-cs"/>
              </a:defRPr>
            </a:lvl2pPr>
            <a:lvl3pPr>
              <a:buClr>
                <a:schemeClr val="accent2"/>
              </a:buClr>
              <a:defRPr lang="en-US" sz="2000" b="0" i="0" kern="1200" dirty="0" smtClean="0">
                <a:solidFill>
                  <a:schemeClr val="accent5"/>
                </a:solidFill>
                <a:latin typeface="Bogle" panose="020B0503020203060203" pitchFamily="34" charset="77"/>
                <a:ea typeface="+mn-ea"/>
                <a:cs typeface="+mn-cs"/>
              </a:defRPr>
            </a:lvl3pPr>
            <a:lvl4pPr>
              <a:buClr>
                <a:schemeClr val="accent2"/>
              </a:buClr>
              <a:defRPr lang="en-US" sz="2000" b="0" i="0" kern="1200" dirty="0" smtClean="0">
                <a:solidFill>
                  <a:schemeClr val="accent5"/>
                </a:solidFill>
                <a:latin typeface="Bogle" panose="020B0503020203060203" pitchFamily="34" charset="77"/>
                <a:ea typeface="+mn-ea"/>
                <a:cs typeface="+mn-cs"/>
              </a:defRPr>
            </a:lvl4pPr>
            <a:lvl5pPr>
              <a:buClr>
                <a:schemeClr val="accent2"/>
              </a:buClr>
              <a:defRPr lang="en-US" sz="2000" b="0" i="0" kern="1200" dirty="0" smtClean="0">
                <a:solidFill>
                  <a:schemeClr val="accent5"/>
                </a:solidFill>
                <a:latin typeface="Bogle" panose="020B0503020203060203" pitchFamily="34" charset="77"/>
                <a:ea typeface="+mn-ea"/>
                <a:cs typeface="+mn-cs"/>
              </a:defRPr>
            </a:lvl5pPr>
          </a:lstStyle>
          <a:p>
            <a:pPr lvl="0"/>
            <a:r>
              <a:rPr lang="en-US"/>
              <a:t>Click to edit Master text styles</a:t>
            </a:r>
          </a:p>
        </p:txBody>
      </p:sp>
      <p:sp>
        <p:nvSpPr>
          <p:cNvPr id="13" name="Footer Placeholder 3">
            <a:extLst>
              <a:ext uri="{FF2B5EF4-FFF2-40B4-BE49-F238E27FC236}">
                <a16:creationId xmlns:a16="http://schemas.microsoft.com/office/drawing/2014/main" id="{8D721DF1-C22F-3761-B232-FBAA6671A65C}"/>
              </a:ext>
            </a:extLst>
          </p:cNvPr>
          <p:cNvSpPr>
            <a:spLocks noGrp="1"/>
          </p:cNvSpPr>
          <p:nvPr>
            <p:ph type="ftr" sz="quarter" idx="3"/>
          </p:nvPr>
        </p:nvSpPr>
        <p:spPr>
          <a:xfrm>
            <a:off x="392872" y="6407992"/>
            <a:ext cx="2840341" cy="224019"/>
          </a:xfrm>
          <a:prstGeom prst="rect">
            <a:avLst/>
          </a:prstGeom>
        </p:spPr>
        <p:txBody>
          <a:bodyPr vert="horz" lIns="91440" tIns="45720" rIns="91440" bIns="45720" rtlCol="0" anchor="t" anchorCtr="0"/>
          <a:lstStyle>
            <a:lvl1pPr algn="l">
              <a:defRPr sz="1000">
                <a:solidFill>
                  <a:schemeClr val="accent5"/>
                </a:solidFill>
              </a:defRPr>
            </a:lvl1pPr>
          </a:lstStyle>
          <a:p>
            <a:r>
              <a:rPr lang="en-US"/>
              <a:t>Own your well-being</a:t>
            </a:r>
          </a:p>
        </p:txBody>
      </p:sp>
      <p:sp>
        <p:nvSpPr>
          <p:cNvPr id="21" name="TextBox 20">
            <a:extLst>
              <a:ext uri="{FF2B5EF4-FFF2-40B4-BE49-F238E27FC236}">
                <a16:creationId xmlns:a16="http://schemas.microsoft.com/office/drawing/2014/main" id="{7AD1ED8E-31AF-EFB7-47F7-0A74182723DC}"/>
              </a:ext>
            </a:extLst>
          </p:cNvPr>
          <p:cNvSpPr txBox="1"/>
          <p:nvPr userDrawn="1"/>
        </p:nvSpPr>
        <p:spPr>
          <a:xfrm>
            <a:off x="6465194" y="6419426"/>
            <a:ext cx="5330659"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i="0">
                <a:solidFill>
                  <a:schemeClr val="accent5"/>
                </a:solidFill>
                <a:latin typeface="Bogle" panose="020B0503020203060203" pitchFamily="34" charset="77"/>
              </a:rPr>
              <a:t>   </a:t>
            </a:r>
            <a:r>
              <a:rPr lang="en-CA" sz="900">
                <a:solidFill>
                  <a:schemeClr val="accent5"/>
                </a:solidFill>
                <a:latin typeface="Bogle" panose="020B0503020203060203" pitchFamily="34" charset="77"/>
              </a:rPr>
              <a:t>© 2023 Walmart Inc. Confidential — Internal use only     </a:t>
            </a:r>
            <a:r>
              <a:rPr lang="en-US" sz="900" b="0" i="0">
                <a:solidFill>
                  <a:schemeClr val="accent5"/>
                </a:solidFill>
                <a:latin typeface="Bogle" panose="020B0503020203060203" pitchFamily="34" charset="77"/>
              </a:rPr>
              <a:t>|    </a:t>
            </a:r>
            <a:fld id="{BEFE0201-0745-9A42-B8DB-EF1B45CA1163}" type="slidenum">
              <a:rPr lang="en-US" sz="900" b="0" i="0" smtClean="0">
                <a:solidFill>
                  <a:schemeClr val="accent5"/>
                </a:solidFill>
                <a:latin typeface="Bogle" panose="020B0503020203060203" pitchFamily="34" charset="77"/>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900" b="0" i="0">
              <a:solidFill>
                <a:schemeClr val="accent5"/>
              </a:solidFill>
              <a:latin typeface="Bogle" panose="020B0503020203060203" pitchFamily="34" charset="77"/>
            </a:endParaRPr>
          </a:p>
        </p:txBody>
      </p:sp>
    </p:spTree>
    <p:extLst>
      <p:ext uri="{BB962C8B-B14F-4D97-AF65-F5344CB8AC3E}">
        <p14:creationId xmlns:p14="http://schemas.microsoft.com/office/powerpoint/2010/main" val="1693762983"/>
      </p:ext>
    </p:extLst>
  </p:cSld>
  <p:clrMapOvr>
    <a:masterClrMapping/>
  </p:clrMapOvr>
  <p:extLst>
    <p:ext uri="{DCECCB84-F9BA-43D5-87BE-67443E8EF086}">
      <p15:sldGuideLst xmlns:p15="http://schemas.microsoft.com/office/powerpoint/2012/main">
        <p15:guide id="6" orient="horz" pos="2160" userDrawn="1">
          <p15:clr>
            <a:srgbClr val="FBAE40"/>
          </p15:clr>
        </p15:guide>
        <p15:guide id="7" pos="3839" userDrawn="1">
          <p15:clr>
            <a:srgbClr val="FBAE40"/>
          </p15:clr>
        </p15:guide>
        <p15:guide id="8" orient="horz" pos="648" userDrawn="1">
          <p15:clr>
            <a:srgbClr val="FBAE40"/>
          </p15:clr>
        </p15:guide>
        <p15:guide id="9" pos="311" userDrawn="1">
          <p15:clr>
            <a:srgbClr val="FBAE40"/>
          </p15:clr>
        </p15:guide>
        <p15:guide id="10" pos="736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a_Internal Slide - single column with Image">
    <p:bg>
      <p:bgPr>
        <a:solidFill>
          <a:srgbClr val="FFFFFF"/>
        </a:solidFill>
        <a:effectLst/>
      </p:bgPr>
    </p:bg>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C75C20B3-DEAD-5AED-34E6-06BB74E680DE}"/>
              </a:ext>
            </a:extLst>
          </p:cNvPr>
          <p:cNvSpPr>
            <a:spLocks noGrp="1"/>
          </p:cNvSpPr>
          <p:nvPr>
            <p:ph type="body" sz="quarter" idx="10" hasCustomPrompt="1"/>
          </p:nvPr>
        </p:nvSpPr>
        <p:spPr>
          <a:xfrm>
            <a:off x="399204" y="571500"/>
            <a:ext cx="11220710" cy="914400"/>
          </a:xfrm>
          <a:prstGeom prst="rect">
            <a:avLst/>
          </a:prstGeom>
        </p:spPr>
        <p:txBody>
          <a:bodyPr/>
          <a:lstStyle>
            <a:lvl1pPr marL="0" indent="0">
              <a:lnSpc>
                <a:spcPts val="4800"/>
              </a:lnSpc>
              <a:buNone/>
              <a:defRPr sz="4400" b="1" i="0">
                <a:solidFill>
                  <a:schemeClr val="accent1"/>
                </a:solidFill>
                <a:latin typeface="Bogle" panose="020B0503020203060203" pitchFamily="34" charset="77"/>
              </a:defRPr>
            </a:lvl1pPr>
          </a:lstStyle>
          <a:p>
            <a:pPr lvl="0"/>
            <a:r>
              <a:rPr lang="en-US"/>
              <a:t>Slide title</a:t>
            </a:r>
          </a:p>
        </p:txBody>
      </p:sp>
      <p:sp>
        <p:nvSpPr>
          <p:cNvPr id="5" name="Footer Placeholder 3">
            <a:extLst>
              <a:ext uri="{FF2B5EF4-FFF2-40B4-BE49-F238E27FC236}">
                <a16:creationId xmlns:a16="http://schemas.microsoft.com/office/drawing/2014/main" id="{AD235D17-F73B-F3DE-2DCF-D219332F44AD}"/>
              </a:ext>
            </a:extLst>
          </p:cNvPr>
          <p:cNvSpPr>
            <a:spLocks noGrp="1"/>
          </p:cNvSpPr>
          <p:nvPr>
            <p:ph type="ftr" sz="quarter" idx="3"/>
          </p:nvPr>
        </p:nvSpPr>
        <p:spPr>
          <a:xfrm>
            <a:off x="392872" y="6407992"/>
            <a:ext cx="2840341" cy="224019"/>
          </a:xfrm>
          <a:prstGeom prst="rect">
            <a:avLst/>
          </a:prstGeom>
        </p:spPr>
        <p:txBody>
          <a:bodyPr vert="horz" lIns="91440" tIns="45720" rIns="91440" bIns="45720" rtlCol="0" anchor="t" anchorCtr="0"/>
          <a:lstStyle>
            <a:lvl1pPr algn="l">
              <a:defRPr sz="1000">
                <a:solidFill>
                  <a:schemeClr val="accent5"/>
                </a:solidFill>
              </a:defRPr>
            </a:lvl1pPr>
          </a:lstStyle>
          <a:p>
            <a:r>
              <a:rPr lang="en-US" dirty="0"/>
              <a:t>Own your well-being</a:t>
            </a:r>
          </a:p>
        </p:txBody>
      </p:sp>
      <p:sp>
        <p:nvSpPr>
          <p:cNvPr id="9" name="Content Placeholder 5">
            <a:extLst>
              <a:ext uri="{FF2B5EF4-FFF2-40B4-BE49-F238E27FC236}">
                <a16:creationId xmlns:a16="http://schemas.microsoft.com/office/drawing/2014/main" id="{19BA3172-7D79-BF9E-8F38-7DA969ADE8CF}"/>
              </a:ext>
            </a:extLst>
          </p:cNvPr>
          <p:cNvSpPr>
            <a:spLocks noGrp="1"/>
          </p:cNvSpPr>
          <p:nvPr>
            <p:ph sz="quarter" idx="12"/>
          </p:nvPr>
        </p:nvSpPr>
        <p:spPr>
          <a:xfrm>
            <a:off x="394320" y="1765349"/>
            <a:ext cx="11300793" cy="4008337"/>
          </a:xfrm>
          <a:prstGeom prst="rect">
            <a:avLst/>
          </a:prstGeom>
        </p:spPr>
        <p:txBody>
          <a:bodyPr/>
          <a:lstStyle>
            <a:lvl1pPr marL="0" indent="0">
              <a:lnSpc>
                <a:spcPct val="100000"/>
              </a:lnSpc>
              <a:spcAft>
                <a:spcPts val="1200"/>
              </a:spcAft>
              <a:buClr>
                <a:schemeClr val="accent1"/>
              </a:buClr>
              <a:buNone/>
              <a:defRPr sz="2000">
                <a:solidFill>
                  <a:schemeClr val="accent5"/>
                </a:solidFill>
              </a:defRPr>
            </a:lvl1pPr>
            <a:lvl2pPr marL="292100" indent="-284163">
              <a:lnSpc>
                <a:spcPct val="100000"/>
              </a:lnSpc>
              <a:spcAft>
                <a:spcPts val="1200"/>
              </a:spcAft>
              <a:buClr>
                <a:schemeClr val="accent1"/>
              </a:buClr>
              <a:buFont typeface="Arial" panose="020B0604020202020204" pitchFamily="34" charset="0"/>
              <a:buChar char="•"/>
              <a:tabLst/>
              <a:defRPr sz="2000">
                <a:solidFill>
                  <a:schemeClr val="accent5"/>
                </a:solidFill>
              </a:defRPr>
            </a:lvl2pPr>
            <a:lvl3pPr>
              <a:lnSpc>
                <a:spcPct val="100000"/>
              </a:lnSpc>
              <a:spcAft>
                <a:spcPts val="1200"/>
              </a:spcAft>
              <a:buClr>
                <a:schemeClr val="accent1"/>
              </a:buClr>
              <a:defRPr sz="2000">
                <a:solidFill>
                  <a:schemeClr val="accent5"/>
                </a:solidFill>
              </a:defRPr>
            </a:lvl3pPr>
            <a:lvl4pPr>
              <a:lnSpc>
                <a:spcPct val="100000"/>
              </a:lnSpc>
              <a:spcAft>
                <a:spcPts val="1200"/>
              </a:spcAft>
              <a:buClr>
                <a:schemeClr val="accent1"/>
              </a:buClr>
              <a:defRPr sz="2000">
                <a:solidFill>
                  <a:schemeClr val="accent5"/>
                </a:solidFill>
              </a:defRPr>
            </a:lvl4pPr>
            <a:lvl5pPr>
              <a:lnSpc>
                <a:spcPct val="100000"/>
              </a:lnSpc>
              <a:spcAft>
                <a:spcPts val="1200"/>
              </a:spcAft>
              <a:buClr>
                <a:schemeClr val="accent1"/>
              </a:buClr>
              <a:defRPr sz="20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2308861"/>
      </p:ext>
    </p:extLst>
  </p:cSld>
  <p:clrMapOvr>
    <a:masterClrMapping/>
  </p:clrMapOvr>
  <p:extLst>
    <p:ext uri="{DCECCB84-F9BA-43D5-87BE-67443E8EF086}">
      <p15:sldGuideLst xmlns:p15="http://schemas.microsoft.com/office/powerpoint/2012/main">
        <p15:guide id="1" orient="horz" pos="648" userDrawn="1">
          <p15:clr>
            <a:srgbClr val="FBAE40"/>
          </p15:clr>
        </p15:guide>
        <p15:guide id="2" pos="383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2a_Internal Slide - single column with Image">
    <p:bg>
      <p:bgPr>
        <a:solidFill>
          <a:srgbClr val="FFFFFF"/>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C8196C9-F59A-6D2F-9EE6-1680CA4EBAD1}"/>
              </a:ext>
            </a:extLst>
          </p:cNvPr>
          <p:cNvSpPr>
            <a:spLocks noGrp="1"/>
          </p:cNvSpPr>
          <p:nvPr>
            <p:ph type="pic" sz="quarter" idx="13"/>
          </p:nvPr>
        </p:nvSpPr>
        <p:spPr>
          <a:xfrm>
            <a:off x="8421693" y="1839491"/>
            <a:ext cx="3802758" cy="3989408"/>
          </a:xfrm>
          <a:custGeom>
            <a:avLst/>
            <a:gdLst>
              <a:gd name="connsiteX0" fmla="*/ 0 w 2236787"/>
              <a:gd name="connsiteY0" fmla="*/ 0 h 4749800"/>
              <a:gd name="connsiteX1" fmla="*/ 2236787 w 2236787"/>
              <a:gd name="connsiteY1" fmla="*/ 0 h 4749800"/>
              <a:gd name="connsiteX2" fmla="*/ 2236787 w 2236787"/>
              <a:gd name="connsiteY2" fmla="*/ 4749800 h 4749800"/>
              <a:gd name="connsiteX3" fmla="*/ 0 w 2236787"/>
              <a:gd name="connsiteY3" fmla="*/ 4749800 h 4749800"/>
              <a:gd name="connsiteX4" fmla="*/ 0 w 2236787"/>
              <a:gd name="connsiteY4" fmla="*/ 0 h 4749800"/>
              <a:gd name="connsiteX0" fmla="*/ 0 w 2272413"/>
              <a:gd name="connsiteY0" fmla="*/ 0 h 4749800"/>
              <a:gd name="connsiteX1" fmla="*/ 2272413 w 2272413"/>
              <a:gd name="connsiteY1" fmla="*/ 11875 h 4749800"/>
              <a:gd name="connsiteX2" fmla="*/ 2236787 w 2272413"/>
              <a:gd name="connsiteY2" fmla="*/ 4749800 h 4749800"/>
              <a:gd name="connsiteX3" fmla="*/ 0 w 2272413"/>
              <a:gd name="connsiteY3" fmla="*/ 4749800 h 4749800"/>
              <a:gd name="connsiteX4" fmla="*/ 0 w 2272413"/>
              <a:gd name="connsiteY4" fmla="*/ 0 h 4749800"/>
              <a:gd name="connsiteX0" fmla="*/ 0 w 2272413"/>
              <a:gd name="connsiteY0" fmla="*/ 0 h 4761675"/>
              <a:gd name="connsiteX1" fmla="*/ 2272413 w 2272413"/>
              <a:gd name="connsiteY1" fmla="*/ 11875 h 4761675"/>
              <a:gd name="connsiteX2" fmla="*/ 2272413 w 2272413"/>
              <a:gd name="connsiteY2" fmla="*/ 4761675 h 4761675"/>
              <a:gd name="connsiteX3" fmla="*/ 0 w 2272413"/>
              <a:gd name="connsiteY3" fmla="*/ 4749800 h 4761675"/>
              <a:gd name="connsiteX4" fmla="*/ 0 w 2272413"/>
              <a:gd name="connsiteY4" fmla="*/ 0 h 4761675"/>
              <a:gd name="connsiteX0" fmla="*/ 0 w 2272413"/>
              <a:gd name="connsiteY0" fmla="*/ 0 h 4749800"/>
              <a:gd name="connsiteX1" fmla="*/ 2272413 w 2272413"/>
              <a:gd name="connsiteY1" fmla="*/ 11875 h 4749800"/>
              <a:gd name="connsiteX2" fmla="*/ 2272413 w 2272413"/>
              <a:gd name="connsiteY2" fmla="*/ 4714173 h 4749800"/>
              <a:gd name="connsiteX3" fmla="*/ 0 w 2272413"/>
              <a:gd name="connsiteY3" fmla="*/ 4749800 h 4749800"/>
              <a:gd name="connsiteX4" fmla="*/ 0 w 2272413"/>
              <a:gd name="connsiteY4" fmla="*/ 0 h 4749800"/>
              <a:gd name="connsiteX0" fmla="*/ 0 w 2272413"/>
              <a:gd name="connsiteY0" fmla="*/ 0 h 4714174"/>
              <a:gd name="connsiteX1" fmla="*/ 2272413 w 2272413"/>
              <a:gd name="connsiteY1" fmla="*/ 11875 h 4714174"/>
              <a:gd name="connsiteX2" fmla="*/ 2272413 w 2272413"/>
              <a:gd name="connsiteY2" fmla="*/ 4714173 h 4714174"/>
              <a:gd name="connsiteX3" fmla="*/ 0 w 2272413"/>
              <a:gd name="connsiteY3" fmla="*/ 4714174 h 4714174"/>
              <a:gd name="connsiteX4" fmla="*/ 0 w 2272413"/>
              <a:gd name="connsiteY4" fmla="*/ 0 h 4714174"/>
              <a:gd name="connsiteX0" fmla="*/ 516 w 2272929"/>
              <a:gd name="connsiteY0" fmla="*/ 0 h 4714174"/>
              <a:gd name="connsiteX1" fmla="*/ 2272929 w 2272929"/>
              <a:gd name="connsiteY1" fmla="*/ 11875 h 4714174"/>
              <a:gd name="connsiteX2" fmla="*/ 2272929 w 2272929"/>
              <a:gd name="connsiteY2" fmla="*/ 4714173 h 4714174"/>
              <a:gd name="connsiteX3" fmla="*/ 516 w 2272929"/>
              <a:gd name="connsiteY3" fmla="*/ 4714174 h 4714174"/>
              <a:gd name="connsiteX4" fmla="*/ 0 w 2272929"/>
              <a:gd name="connsiteY4" fmla="*/ 2399187 h 4714174"/>
              <a:gd name="connsiteX5" fmla="*/ 516 w 2272929"/>
              <a:gd name="connsiteY5" fmla="*/ 0 h 4714174"/>
              <a:gd name="connsiteX0" fmla="*/ 2221202 w 4493615"/>
              <a:gd name="connsiteY0" fmla="*/ 0 h 4714174"/>
              <a:gd name="connsiteX1" fmla="*/ 4493615 w 4493615"/>
              <a:gd name="connsiteY1" fmla="*/ 11875 h 4714174"/>
              <a:gd name="connsiteX2" fmla="*/ 4493615 w 4493615"/>
              <a:gd name="connsiteY2" fmla="*/ 4714173 h 4714174"/>
              <a:gd name="connsiteX3" fmla="*/ 2221202 w 4493615"/>
              <a:gd name="connsiteY3" fmla="*/ 4714174 h 4714174"/>
              <a:gd name="connsiteX4" fmla="*/ 0 w 4493615"/>
              <a:gd name="connsiteY4" fmla="*/ 2327935 h 4714174"/>
              <a:gd name="connsiteX5" fmla="*/ 2221202 w 4493615"/>
              <a:gd name="connsiteY5" fmla="*/ 0 h 4714174"/>
              <a:gd name="connsiteX0" fmla="*/ 2221202 w 4493615"/>
              <a:gd name="connsiteY0" fmla="*/ 0 h 4714174"/>
              <a:gd name="connsiteX1" fmla="*/ 4493615 w 4493615"/>
              <a:gd name="connsiteY1" fmla="*/ 11875 h 4714174"/>
              <a:gd name="connsiteX2" fmla="*/ 4493615 w 4493615"/>
              <a:gd name="connsiteY2" fmla="*/ 4714173 h 4714174"/>
              <a:gd name="connsiteX3" fmla="*/ 2221202 w 4493615"/>
              <a:gd name="connsiteY3" fmla="*/ 4714174 h 4714174"/>
              <a:gd name="connsiteX4" fmla="*/ 0 w 4493615"/>
              <a:gd name="connsiteY4" fmla="*/ 2327935 h 4714174"/>
              <a:gd name="connsiteX5" fmla="*/ 2221202 w 4493615"/>
              <a:gd name="connsiteY5" fmla="*/ 0 h 4714174"/>
              <a:gd name="connsiteX0" fmla="*/ 2221202 w 4493615"/>
              <a:gd name="connsiteY0" fmla="*/ 0 h 4714174"/>
              <a:gd name="connsiteX1" fmla="*/ 4493615 w 4493615"/>
              <a:gd name="connsiteY1" fmla="*/ 11875 h 4714174"/>
              <a:gd name="connsiteX2" fmla="*/ 4493615 w 4493615"/>
              <a:gd name="connsiteY2" fmla="*/ 4714173 h 4714174"/>
              <a:gd name="connsiteX3" fmla="*/ 2221202 w 4493615"/>
              <a:gd name="connsiteY3" fmla="*/ 4714174 h 4714174"/>
              <a:gd name="connsiteX4" fmla="*/ 0 w 4493615"/>
              <a:gd name="connsiteY4" fmla="*/ 2327935 h 4714174"/>
              <a:gd name="connsiteX5" fmla="*/ 2221202 w 4493615"/>
              <a:gd name="connsiteY5" fmla="*/ 0 h 4714174"/>
              <a:gd name="connsiteX0" fmla="*/ 2221202 w 4493615"/>
              <a:gd name="connsiteY0" fmla="*/ 0 h 4714174"/>
              <a:gd name="connsiteX1" fmla="*/ 4493615 w 4493615"/>
              <a:gd name="connsiteY1" fmla="*/ 11875 h 4714174"/>
              <a:gd name="connsiteX2" fmla="*/ 4493615 w 4493615"/>
              <a:gd name="connsiteY2" fmla="*/ 4714173 h 4714174"/>
              <a:gd name="connsiteX3" fmla="*/ 2221202 w 4493615"/>
              <a:gd name="connsiteY3" fmla="*/ 4714174 h 4714174"/>
              <a:gd name="connsiteX4" fmla="*/ 0 w 4493615"/>
              <a:gd name="connsiteY4" fmla="*/ 2327935 h 4714174"/>
              <a:gd name="connsiteX5" fmla="*/ 2221202 w 4493615"/>
              <a:gd name="connsiteY5" fmla="*/ 0 h 4714174"/>
              <a:gd name="connsiteX0" fmla="*/ 2221202 w 4493615"/>
              <a:gd name="connsiteY0" fmla="*/ 0 h 4714174"/>
              <a:gd name="connsiteX1" fmla="*/ 4493615 w 4493615"/>
              <a:gd name="connsiteY1" fmla="*/ 11875 h 4714174"/>
              <a:gd name="connsiteX2" fmla="*/ 4493615 w 4493615"/>
              <a:gd name="connsiteY2" fmla="*/ 4714173 h 4714174"/>
              <a:gd name="connsiteX3" fmla="*/ 2221202 w 4493615"/>
              <a:gd name="connsiteY3" fmla="*/ 4714174 h 4714174"/>
              <a:gd name="connsiteX4" fmla="*/ 0 w 4493615"/>
              <a:gd name="connsiteY4" fmla="*/ 2327935 h 4714174"/>
              <a:gd name="connsiteX5" fmla="*/ 2221202 w 4493615"/>
              <a:gd name="connsiteY5" fmla="*/ 0 h 471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3615" h="4714174">
                <a:moveTo>
                  <a:pt x="2221202" y="0"/>
                </a:moveTo>
                <a:lnTo>
                  <a:pt x="4493615" y="11875"/>
                </a:lnTo>
                <a:lnTo>
                  <a:pt x="4493615" y="4714173"/>
                </a:lnTo>
                <a:lnTo>
                  <a:pt x="2221202" y="4714174"/>
                </a:lnTo>
                <a:cubicBezTo>
                  <a:pt x="518900" y="4536277"/>
                  <a:pt x="27882" y="3158974"/>
                  <a:pt x="0" y="2327935"/>
                </a:cubicBezTo>
                <a:cubicBezTo>
                  <a:pt x="4131" y="1421329"/>
                  <a:pt x="708905" y="110960"/>
                  <a:pt x="2221202" y="0"/>
                </a:cubicBezTo>
                <a:close/>
              </a:path>
            </a:pathLst>
          </a:custGeom>
          <a:solidFill>
            <a:srgbClr val="8CD1FC"/>
          </a:solidFill>
        </p:spPr>
        <p:txBody>
          <a:bodyPr/>
          <a:lstStyle>
            <a:lvl1pPr>
              <a:lnSpc>
                <a:spcPct val="100000"/>
              </a:lnSpc>
              <a:defRPr/>
            </a:lvl1pPr>
          </a:lstStyle>
          <a:p>
            <a:r>
              <a:rPr lang="en-US"/>
              <a:t>Click icon to add picture</a:t>
            </a:r>
          </a:p>
        </p:txBody>
      </p:sp>
      <p:sp>
        <p:nvSpPr>
          <p:cNvPr id="3" name="Text Placeholder 11">
            <a:extLst>
              <a:ext uri="{FF2B5EF4-FFF2-40B4-BE49-F238E27FC236}">
                <a16:creationId xmlns:a16="http://schemas.microsoft.com/office/drawing/2014/main" id="{79218F0B-95CA-1BCE-F593-46454F3BA612}"/>
              </a:ext>
            </a:extLst>
          </p:cNvPr>
          <p:cNvSpPr>
            <a:spLocks noGrp="1"/>
          </p:cNvSpPr>
          <p:nvPr>
            <p:ph type="body" sz="quarter" idx="10" hasCustomPrompt="1"/>
          </p:nvPr>
        </p:nvSpPr>
        <p:spPr>
          <a:xfrm>
            <a:off x="399204" y="571500"/>
            <a:ext cx="11220710" cy="914400"/>
          </a:xfrm>
          <a:prstGeom prst="rect">
            <a:avLst/>
          </a:prstGeom>
        </p:spPr>
        <p:txBody>
          <a:bodyPr/>
          <a:lstStyle>
            <a:lvl1pPr marL="0" indent="0">
              <a:lnSpc>
                <a:spcPts val="4800"/>
              </a:lnSpc>
              <a:buNone/>
              <a:defRPr sz="4400" b="1" i="0">
                <a:solidFill>
                  <a:schemeClr val="accent1"/>
                </a:solidFill>
                <a:latin typeface="Bogle" panose="020B0503020203060203" pitchFamily="34" charset="77"/>
              </a:defRPr>
            </a:lvl1pPr>
          </a:lstStyle>
          <a:p>
            <a:pPr lvl="0"/>
            <a:r>
              <a:rPr lang="en-US"/>
              <a:t>Slide title</a:t>
            </a:r>
          </a:p>
        </p:txBody>
      </p:sp>
      <p:sp>
        <p:nvSpPr>
          <p:cNvPr id="6" name="Content Placeholder 5">
            <a:extLst>
              <a:ext uri="{FF2B5EF4-FFF2-40B4-BE49-F238E27FC236}">
                <a16:creationId xmlns:a16="http://schemas.microsoft.com/office/drawing/2014/main" id="{974281EA-BB9A-B69B-910F-9917C92C2297}"/>
              </a:ext>
            </a:extLst>
          </p:cNvPr>
          <p:cNvSpPr>
            <a:spLocks noGrp="1"/>
          </p:cNvSpPr>
          <p:nvPr>
            <p:ph sz="quarter" idx="12"/>
          </p:nvPr>
        </p:nvSpPr>
        <p:spPr>
          <a:xfrm>
            <a:off x="394321" y="1765349"/>
            <a:ext cx="6757594" cy="4008337"/>
          </a:xfrm>
          <a:prstGeom prst="rect">
            <a:avLst/>
          </a:prstGeom>
        </p:spPr>
        <p:txBody>
          <a:bodyPr/>
          <a:lstStyle>
            <a:lvl1pPr marL="0" indent="0">
              <a:lnSpc>
                <a:spcPct val="100000"/>
              </a:lnSpc>
              <a:spcAft>
                <a:spcPts val="1200"/>
              </a:spcAft>
              <a:buClr>
                <a:schemeClr val="accent1"/>
              </a:buClr>
              <a:buNone/>
              <a:defRPr sz="2000">
                <a:solidFill>
                  <a:schemeClr val="accent5"/>
                </a:solidFill>
              </a:defRPr>
            </a:lvl1pPr>
            <a:lvl2pPr marL="292100" indent="-284163">
              <a:lnSpc>
                <a:spcPct val="100000"/>
              </a:lnSpc>
              <a:spcAft>
                <a:spcPts val="1200"/>
              </a:spcAft>
              <a:buClr>
                <a:schemeClr val="accent1"/>
              </a:buClr>
              <a:buFont typeface="Arial" panose="020B0604020202020204" pitchFamily="34" charset="0"/>
              <a:buChar char="•"/>
              <a:tabLst/>
              <a:defRPr sz="2000">
                <a:solidFill>
                  <a:schemeClr val="accent5"/>
                </a:solidFill>
              </a:defRPr>
            </a:lvl2pPr>
            <a:lvl3pPr>
              <a:lnSpc>
                <a:spcPct val="100000"/>
              </a:lnSpc>
              <a:spcAft>
                <a:spcPts val="1200"/>
              </a:spcAft>
              <a:buClr>
                <a:schemeClr val="accent1"/>
              </a:buClr>
              <a:defRPr sz="2000">
                <a:solidFill>
                  <a:schemeClr val="accent5"/>
                </a:solidFill>
              </a:defRPr>
            </a:lvl3pPr>
            <a:lvl4pPr>
              <a:lnSpc>
                <a:spcPct val="100000"/>
              </a:lnSpc>
              <a:spcAft>
                <a:spcPts val="1200"/>
              </a:spcAft>
              <a:buClr>
                <a:schemeClr val="accent1"/>
              </a:buClr>
              <a:defRPr sz="2000">
                <a:solidFill>
                  <a:schemeClr val="accent5"/>
                </a:solidFill>
              </a:defRPr>
            </a:lvl4pPr>
            <a:lvl5pPr>
              <a:lnSpc>
                <a:spcPct val="100000"/>
              </a:lnSpc>
              <a:spcAft>
                <a:spcPts val="1200"/>
              </a:spcAft>
              <a:buClr>
                <a:schemeClr val="accent1"/>
              </a:buClr>
              <a:defRPr sz="20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6E4E285B-1B3D-8CC2-223B-E01563BA42FD}"/>
              </a:ext>
            </a:extLst>
          </p:cNvPr>
          <p:cNvSpPr>
            <a:spLocks noGrp="1"/>
          </p:cNvSpPr>
          <p:nvPr>
            <p:ph type="ftr" sz="quarter" idx="3"/>
          </p:nvPr>
        </p:nvSpPr>
        <p:spPr>
          <a:xfrm>
            <a:off x="392872" y="6407992"/>
            <a:ext cx="2840341" cy="224019"/>
          </a:xfrm>
          <a:prstGeom prst="rect">
            <a:avLst/>
          </a:prstGeom>
        </p:spPr>
        <p:txBody>
          <a:bodyPr vert="horz" lIns="91440" tIns="45720" rIns="91440" bIns="45720" rtlCol="0" anchor="t" anchorCtr="0"/>
          <a:lstStyle>
            <a:lvl1pPr algn="l">
              <a:defRPr sz="1000">
                <a:solidFill>
                  <a:schemeClr val="accent5"/>
                </a:solidFill>
              </a:defRPr>
            </a:lvl1pPr>
          </a:lstStyle>
          <a:p>
            <a:r>
              <a:rPr lang="en-US"/>
              <a:t>Own your well-being</a:t>
            </a:r>
          </a:p>
        </p:txBody>
      </p:sp>
    </p:spTree>
    <p:extLst>
      <p:ext uri="{BB962C8B-B14F-4D97-AF65-F5344CB8AC3E}">
        <p14:creationId xmlns:p14="http://schemas.microsoft.com/office/powerpoint/2010/main" val="2633305606"/>
      </p:ext>
    </p:extLst>
  </p:cSld>
  <p:clrMapOvr>
    <a:masterClrMapping/>
  </p:clrMapOvr>
  <p:extLst>
    <p:ext uri="{DCECCB84-F9BA-43D5-87BE-67443E8EF086}">
      <p15:sldGuideLst xmlns:p15="http://schemas.microsoft.com/office/powerpoint/2012/main">
        <p15:guide id="1" orient="horz" pos="648" userDrawn="1">
          <p15:clr>
            <a:srgbClr val="FBAE40"/>
          </p15:clr>
        </p15:guide>
        <p15:guide id="2" pos="383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2a_Internal Slide - single column with Image">
    <p:bg>
      <p:bgPr>
        <a:solidFill>
          <a:srgbClr val="FFFFFF"/>
        </a:solidFill>
        <a:effectLst/>
      </p:bgPr>
    </p:bg>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CCD636C6-58E3-18B2-8A60-CB667F0E55EC}"/>
              </a:ext>
            </a:extLst>
          </p:cNvPr>
          <p:cNvSpPr>
            <a:spLocks noGrp="1"/>
          </p:cNvSpPr>
          <p:nvPr>
            <p:ph type="body" sz="quarter" idx="10" hasCustomPrompt="1"/>
          </p:nvPr>
        </p:nvSpPr>
        <p:spPr>
          <a:xfrm>
            <a:off x="399204" y="571500"/>
            <a:ext cx="11220710" cy="914400"/>
          </a:xfrm>
          <a:prstGeom prst="rect">
            <a:avLst/>
          </a:prstGeom>
        </p:spPr>
        <p:txBody>
          <a:bodyPr/>
          <a:lstStyle>
            <a:lvl1pPr marL="0" indent="0">
              <a:lnSpc>
                <a:spcPts val="4800"/>
              </a:lnSpc>
              <a:buNone/>
              <a:defRPr sz="4400" b="1" i="0">
                <a:solidFill>
                  <a:schemeClr val="accent1"/>
                </a:solidFill>
                <a:latin typeface="Bogle" panose="020B0503020203060203" pitchFamily="34" charset="77"/>
              </a:defRPr>
            </a:lvl1pPr>
          </a:lstStyle>
          <a:p>
            <a:pPr lvl="0"/>
            <a:r>
              <a:rPr lang="en-US"/>
              <a:t>Slide title</a:t>
            </a:r>
          </a:p>
        </p:txBody>
      </p:sp>
      <p:sp>
        <p:nvSpPr>
          <p:cNvPr id="6" name="Content Placeholder 5">
            <a:extLst>
              <a:ext uri="{FF2B5EF4-FFF2-40B4-BE49-F238E27FC236}">
                <a16:creationId xmlns:a16="http://schemas.microsoft.com/office/drawing/2014/main" id="{57B68BEE-DF34-3B4E-FE74-3430F714DC13}"/>
              </a:ext>
            </a:extLst>
          </p:cNvPr>
          <p:cNvSpPr>
            <a:spLocks noGrp="1"/>
          </p:cNvSpPr>
          <p:nvPr>
            <p:ph sz="quarter" idx="12"/>
          </p:nvPr>
        </p:nvSpPr>
        <p:spPr>
          <a:xfrm>
            <a:off x="394320" y="1765349"/>
            <a:ext cx="6792091" cy="4008337"/>
          </a:xfrm>
          <a:prstGeom prst="rect">
            <a:avLst/>
          </a:prstGeom>
        </p:spPr>
        <p:txBody>
          <a:bodyPr/>
          <a:lstStyle>
            <a:lvl1pPr marL="0" indent="0">
              <a:lnSpc>
                <a:spcPct val="100000"/>
              </a:lnSpc>
              <a:spcAft>
                <a:spcPts val="1200"/>
              </a:spcAft>
              <a:buClr>
                <a:schemeClr val="accent1"/>
              </a:buClr>
              <a:buNone/>
              <a:defRPr sz="2000">
                <a:solidFill>
                  <a:schemeClr val="accent5"/>
                </a:solidFill>
              </a:defRPr>
            </a:lvl1pPr>
            <a:lvl2pPr marL="292100" indent="-284163">
              <a:lnSpc>
                <a:spcPct val="100000"/>
              </a:lnSpc>
              <a:spcAft>
                <a:spcPts val="1200"/>
              </a:spcAft>
              <a:buClr>
                <a:schemeClr val="accent1"/>
              </a:buClr>
              <a:buFont typeface="Arial" panose="020B0604020202020204" pitchFamily="34" charset="0"/>
              <a:buChar char="•"/>
              <a:tabLst/>
              <a:defRPr sz="2000">
                <a:solidFill>
                  <a:schemeClr val="accent5"/>
                </a:solidFill>
              </a:defRPr>
            </a:lvl2pPr>
            <a:lvl3pPr>
              <a:lnSpc>
                <a:spcPct val="100000"/>
              </a:lnSpc>
              <a:spcAft>
                <a:spcPts val="1200"/>
              </a:spcAft>
              <a:buClr>
                <a:schemeClr val="accent1"/>
              </a:buClr>
              <a:defRPr sz="2000">
                <a:solidFill>
                  <a:schemeClr val="accent5"/>
                </a:solidFill>
              </a:defRPr>
            </a:lvl3pPr>
            <a:lvl4pPr>
              <a:lnSpc>
                <a:spcPct val="100000"/>
              </a:lnSpc>
              <a:spcAft>
                <a:spcPts val="1200"/>
              </a:spcAft>
              <a:buClr>
                <a:schemeClr val="accent1"/>
              </a:buClr>
              <a:defRPr sz="2000">
                <a:solidFill>
                  <a:schemeClr val="accent5"/>
                </a:solidFill>
              </a:defRPr>
            </a:lvl4pPr>
            <a:lvl5pPr>
              <a:lnSpc>
                <a:spcPct val="100000"/>
              </a:lnSpc>
              <a:spcAft>
                <a:spcPts val="1200"/>
              </a:spcAft>
              <a:buClr>
                <a:schemeClr val="accent1"/>
              </a:buClr>
              <a:defRPr sz="20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10">
            <a:extLst>
              <a:ext uri="{FF2B5EF4-FFF2-40B4-BE49-F238E27FC236}">
                <a16:creationId xmlns:a16="http://schemas.microsoft.com/office/drawing/2014/main" id="{7D3D454A-6DD2-1542-51D3-9FC01C41B695}"/>
              </a:ext>
            </a:extLst>
          </p:cNvPr>
          <p:cNvSpPr>
            <a:spLocks noGrp="1"/>
          </p:cNvSpPr>
          <p:nvPr>
            <p:ph type="pic" sz="quarter" idx="13" hasCustomPrompt="1"/>
          </p:nvPr>
        </p:nvSpPr>
        <p:spPr>
          <a:xfrm>
            <a:off x="7281839" y="1609288"/>
            <a:ext cx="7165874" cy="4405145"/>
          </a:xfrm>
          <a:custGeom>
            <a:avLst/>
            <a:gdLst>
              <a:gd name="connsiteX0" fmla="*/ 0 w 6535738"/>
              <a:gd name="connsiteY0" fmla="*/ 0 h 4008438"/>
              <a:gd name="connsiteX1" fmla="*/ 6535738 w 6535738"/>
              <a:gd name="connsiteY1" fmla="*/ 0 h 4008438"/>
              <a:gd name="connsiteX2" fmla="*/ 6535738 w 6535738"/>
              <a:gd name="connsiteY2" fmla="*/ 4008438 h 4008438"/>
              <a:gd name="connsiteX3" fmla="*/ 0 w 6535738"/>
              <a:gd name="connsiteY3" fmla="*/ 4008438 h 4008438"/>
              <a:gd name="connsiteX4" fmla="*/ 0 w 6535738"/>
              <a:gd name="connsiteY4" fmla="*/ 0 h 4008438"/>
              <a:gd name="connsiteX0" fmla="*/ 0 w 6535738"/>
              <a:gd name="connsiteY0" fmla="*/ 894 h 4009332"/>
              <a:gd name="connsiteX1" fmla="*/ 1271699 w 6535738"/>
              <a:gd name="connsiteY1" fmla="*/ 0 h 4009332"/>
              <a:gd name="connsiteX2" fmla="*/ 6535738 w 6535738"/>
              <a:gd name="connsiteY2" fmla="*/ 894 h 4009332"/>
              <a:gd name="connsiteX3" fmla="*/ 6535738 w 6535738"/>
              <a:gd name="connsiteY3" fmla="*/ 4009332 h 4009332"/>
              <a:gd name="connsiteX4" fmla="*/ 0 w 6535738"/>
              <a:gd name="connsiteY4" fmla="*/ 4009332 h 4009332"/>
              <a:gd name="connsiteX5" fmla="*/ 0 w 6535738"/>
              <a:gd name="connsiteY5" fmla="*/ 894 h 4009332"/>
              <a:gd name="connsiteX0" fmla="*/ 0 w 6535738"/>
              <a:gd name="connsiteY0" fmla="*/ 0 h 4008438"/>
              <a:gd name="connsiteX1" fmla="*/ 1825491 w 6535738"/>
              <a:gd name="connsiteY1" fmla="*/ 990779 h 4008438"/>
              <a:gd name="connsiteX2" fmla="*/ 6535738 w 6535738"/>
              <a:gd name="connsiteY2" fmla="*/ 0 h 4008438"/>
              <a:gd name="connsiteX3" fmla="*/ 6535738 w 6535738"/>
              <a:gd name="connsiteY3" fmla="*/ 4008438 h 4008438"/>
              <a:gd name="connsiteX4" fmla="*/ 0 w 6535738"/>
              <a:gd name="connsiteY4" fmla="*/ 4008438 h 4008438"/>
              <a:gd name="connsiteX5" fmla="*/ 0 w 6535738"/>
              <a:gd name="connsiteY5" fmla="*/ 0 h 4008438"/>
              <a:gd name="connsiteX0" fmla="*/ 0 w 6535738"/>
              <a:gd name="connsiteY0" fmla="*/ 0 h 4008438"/>
              <a:gd name="connsiteX1" fmla="*/ 1825491 w 6535738"/>
              <a:gd name="connsiteY1" fmla="*/ 990779 h 4008438"/>
              <a:gd name="connsiteX2" fmla="*/ 3602775 w 6535738"/>
              <a:gd name="connsiteY2" fmla="*/ 604413 h 4008438"/>
              <a:gd name="connsiteX3" fmla="*/ 6535738 w 6535738"/>
              <a:gd name="connsiteY3" fmla="*/ 0 h 4008438"/>
              <a:gd name="connsiteX4" fmla="*/ 6535738 w 6535738"/>
              <a:gd name="connsiteY4" fmla="*/ 4008438 h 4008438"/>
              <a:gd name="connsiteX5" fmla="*/ 0 w 6535738"/>
              <a:gd name="connsiteY5" fmla="*/ 4008438 h 4008438"/>
              <a:gd name="connsiteX6" fmla="*/ 0 w 6535738"/>
              <a:gd name="connsiteY6" fmla="*/ 0 h 4008438"/>
              <a:gd name="connsiteX0" fmla="*/ 0 w 6535738"/>
              <a:gd name="connsiteY0" fmla="*/ 0 h 4008438"/>
              <a:gd name="connsiteX1" fmla="*/ 1825491 w 6535738"/>
              <a:gd name="connsiteY1" fmla="*/ 990779 h 4008438"/>
              <a:gd name="connsiteX2" fmla="*/ 3692928 w 6535738"/>
              <a:gd name="connsiteY2" fmla="*/ 1003658 h 4008438"/>
              <a:gd name="connsiteX3" fmla="*/ 6535738 w 6535738"/>
              <a:gd name="connsiteY3" fmla="*/ 0 h 4008438"/>
              <a:gd name="connsiteX4" fmla="*/ 6535738 w 6535738"/>
              <a:gd name="connsiteY4" fmla="*/ 4008438 h 4008438"/>
              <a:gd name="connsiteX5" fmla="*/ 0 w 6535738"/>
              <a:gd name="connsiteY5" fmla="*/ 4008438 h 4008438"/>
              <a:gd name="connsiteX6" fmla="*/ 0 w 6535738"/>
              <a:gd name="connsiteY6" fmla="*/ 0 h 4008438"/>
              <a:gd name="connsiteX0" fmla="*/ 0 w 6535738"/>
              <a:gd name="connsiteY0" fmla="*/ 0 h 4008438"/>
              <a:gd name="connsiteX1" fmla="*/ 1825491 w 6535738"/>
              <a:gd name="connsiteY1" fmla="*/ 990779 h 4008438"/>
              <a:gd name="connsiteX2" fmla="*/ 2765649 w 6535738"/>
              <a:gd name="connsiteY2" fmla="*/ 990779 h 4008438"/>
              <a:gd name="connsiteX3" fmla="*/ 3692928 w 6535738"/>
              <a:gd name="connsiteY3" fmla="*/ 1003658 h 4008438"/>
              <a:gd name="connsiteX4" fmla="*/ 6535738 w 6535738"/>
              <a:gd name="connsiteY4" fmla="*/ 0 h 4008438"/>
              <a:gd name="connsiteX5" fmla="*/ 6535738 w 6535738"/>
              <a:gd name="connsiteY5" fmla="*/ 4008438 h 4008438"/>
              <a:gd name="connsiteX6" fmla="*/ 0 w 6535738"/>
              <a:gd name="connsiteY6" fmla="*/ 4008438 h 4008438"/>
              <a:gd name="connsiteX7" fmla="*/ 0 w 6535738"/>
              <a:gd name="connsiteY7" fmla="*/ 0 h 4008438"/>
              <a:gd name="connsiteX0" fmla="*/ 0 w 6535738"/>
              <a:gd name="connsiteY0" fmla="*/ 13773 h 4022211"/>
              <a:gd name="connsiteX1" fmla="*/ 1825491 w 6535738"/>
              <a:gd name="connsiteY1" fmla="*/ 1004552 h 4022211"/>
              <a:gd name="connsiteX2" fmla="*/ 2598223 w 6535738"/>
              <a:gd name="connsiteY2" fmla="*/ 0 h 4022211"/>
              <a:gd name="connsiteX3" fmla="*/ 3692928 w 6535738"/>
              <a:gd name="connsiteY3" fmla="*/ 1017431 h 4022211"/>
              <a:gd name="connsiteX4" fmla="*/ 6535738 w 6535738"/>
              <a:gd name="connsiteY4" fmla="*/ 13773 h 4022211"/>
              <a:gd name="connsiteX5" fmla="*/ 6535738 w 6535738"/>
              <a:gd name="connsiteY5" fmla="*/ 4022211 h 4022211"/>
              <a:gd name="connsiteX6" fmla="*/ 0 w 6535738"/>
              <a:gd name="connsiteY6" fmla="*/ 4022211 h 4022211"/>
              <a:gd name="connsiteX7" fmla="*/ 0 w 6535738"/>
              <a:gd name="connsiteY7" fmla="*/ 13773 h 4022211"/>
              <a:gd name="connsiteX0" fmla="*/ 618186 w 6535738"/>
              <a:gd name="connsiteY0" fmla="*/ 39530 h 4022211"/>
              <a:gd name="connsiteX1" fmla="*/ 1825491 w 6535738"/>
              <a:gd name="connsiteY1" fmla="*/ 1004552 h 4022211"/>
              <a:gd name="connsiteX2" fmla="*/ 2598223 w 6535738"/>
              <a:gd name="connsiteY2" fmla="*/ 0 h 4022211"/>
              <a:gd name="connsiteX3" fmla="*/ 3692928 w 6535738"/>
              <a:gd name="connsiteY3" fmla="*/ 1017431 h 4022211"/>
              <a:gd name="connsiteX4" fmla="*/ 6535738 w 6535738"/>
              <a:gd name="connsiteY4" fmla="*/ 13773 h 4022211"/>
              <a:gd name="connsiteX5" fmla="*/ 6535738 w 6535738"/>
              <a:gd name="connsiteY5" fmla="*/ 4022211 h 4022211"/>
              <a:gd name="connsiteX6" fmla="*/ 0 w 6535738"/>
              <a:gd name="connsiteY6" fmla="*/ 4022211 h 4022211"/>
              <a:gd name="connsiteX7" fmla="*/ 618186 w 6535738"/>
              <a:gd name="connsiteY7" fmla="*/ 39530 h 4022211"/>
              <a:gd name="connsiteX0" fmla="*/ 618186 w 6535738"/>
              <a:gd name="connsiteY0" fmla="*/ 39530 h 4022211"/>
              <a:gd name="connsiteX1" fmla="*/ 1825491 w 6535738"/>
              <a:gd name="connsiteY1" fmla="*/ 1004552 h 4022211"/>
              <a:gd name="connsiteX2" fmla="*/ 2598223 w 6535738"/>
              <a:gd name="connsiteY2" fmla="*/ 0 h 4022211"/>
              <a:gd name="connsiteX3" fmla="*/ 3692928 w 6535738"/>
              <a:gd name="connsiteY3" fmla="*/ 1017431 h 4022211"/>
              <a:gd name="connsiteX4" fmla="*/ 6535738 w 6535738"/>
              <a:gd name="connsiteY4" fmla="*/ 13773 h 4022211"/>
              <a:gd name="connsiteX5" fmla="*/ 6535738 w 6535738"/>
              <a:gd name="connsiteY5" fmla="*/ 4022211 h 4022211"/>
              <a:gd name="connsiteX6" fmla="*/ 0 w 6535738"/>
              <a:gd name="connsiteY6" fmla="*/ 4022211 h 4022211"/>
              <a:gd name="connsiteX7" fmla="*/ 357299 w 6535738"/>
              <a:gd name="connsiteY7" fmla="*/ 1584102 h 4022211"/>
              <a:gd name="connsiteX8" fmla="*/ 618186 w 6535738"/>
              <a:gd name="connsiteY8" fmla="*/ 39530 h 4022211"/>
              <a:gd name="connsiteX0" fmla="*/ 618186 w 6535738"/>
              <a:gd name="connsiteY0" fmla="*/ 39530 h 4022211"/>
              <a:gd name="connsiteX1" fmla="*/ 1825491 w 6535738"/>
              <a:gd name="connsiteY1" fmla="*/ 1004552 h 4022211"/>
              <a:gd name="connsiteX2" fmla="*/ 2598223 w 6535738"/>
              <a:gd name="connsiteY2" fmla="*/ 0 h 4022211"/>
              <a:gd name="connsiteX3" fmla="*/ 3692928 w 6535738"/>
              <a:gd name="connsiteY3" fmla="*/ 1017431 h 4022211"/>
              <a:gd name="connsiteX4" fmla="*/ 6535738 w 6535738"/>
              <a:gd name="connsiteY4" fmla="*/ 13773 h 4022211"/>
              <a:gd name="connsiteX5" fmla="*/ 6535738 w 6535738"/>
              <a:gd name="connsiteY5" fmla="*/ 4022211 h 4022211"/>
              <a:gd name="connsiteX6" fmla="*/ 0 w 6535738"/>
              <a:gd name="connsiteY6" fmla="*/ 4022211 h 4022211"/>
              <a:gd name="connsiteX7" fmla="*/ 61085 w 6535738"/>
              <a:gd name="connsiteY7" fmla="*/ 1120462 h 4022211"/>
              <a:gd name="connsiteX8" fmla="*/ 618186 w 6535738"/>
              <a:gd name="connsiteY8" fmla="*/ 39530 h 4022211"/>
              <a:gd name="connsiteX0" fmla="*/ 450760 w 6535738"/>
              <a:gd name="connsiteY0" fmla="*/ 103924 h 4022211"/>
              <a:gd name="connsiteX1" fmla="*/ 1825491 w 6535738"/>
              <a:gd name="connsiteY1" fmla="*/ 1004552 h 4022211"/>
              <a:gd name="connsiteX2" fmla="*/ 2598223 w 6535738"/>
              <a:gd name="connsiteY2" fmla="*/ 0 h 4022211"/>
              <a:gd name="connsiteX3" fmla="*/ 3692928 w 6535738"/>
              <a:gd name="connsiteY3" fmla="*/ 1017431 h 4022211"/>
              <a:gd name="connsiteX4" fmla="*/ 6535738 w 6535738"/>
              <a:gd name="connsiteY4" fmla="*/ 13773 h 4022211"/>
              <a:gd name="connsiteX5" fmla="*/ 6535738 w 6535738"/>
              <a:gd name="connsiteY5" fmla="*/ 4022211 h 4022211"/>
              <a:gd name="connsiteX6" fmla="*/ 0 w 6535738"/>
              <a:gd name="connsiteY6" fmla="*/ 4022211 h 4022211"/>
              <a:gd name="connsiteX7" fmla="*/ 61085 w 6535738"/>
              <a:gd name="connsiteY7" fmla="*/ 1120462 h 4022211"/>
              <a:gd name="connsiteX8" fmla="*/ 450760 w 6535738"/>
              <a:gd name="connsiteY8" fmla="*/ 103924 h 4022211"/>
              <a:gd name="connsiteX0" fmla="*/ 450760 w 6535738"/>
              <a:gd name="connsiteY0" fmla="*/ 103924 h 4022211"/>
              <a:gd name="connsiteX1" fmla="*/ 1825491 w 6535738"/>
              <a:gd name="connsiteY1" fmla="*/ 1004552 h 4022211"/>
              <a:gd name="connsiteX2" fmla="*/ 2598223 w 6535738"/>
              <a:gd name="connsiteY2" fmla="*/ 0 h 4022211"/>
              <a:gd name="connsiteX3" fmla="*/ 3692928 w 6535738"/>
              <a:gd name="connsiteY3" fmla="*/ 1017431 h 4022211"/>
              <a:gd name="connsiteX4" fmla="*/ 6535738 w 6535738"/>
              <a:gd name="connsiteY4" fmla="*/ 13773 h 4022211"/>
              <a:gd name="connsiteX5" fmla="*/ 6535738 w 6535738"/>
              <a:gd name="connsiteY5" fmla="*/ 4022211 h 4022211"/>
              <a:gd name="connsiteX6" fmla="*/ 0 w 6535738"/>
              <a:gd name="connsiteY6" fmla="*/ 4022211 h 4022211"/>
              <a:gd name="connsiteX7" fmla="*/ 61085 w 6535738"/>
              <a:gd name="connsiteY7" fmla="*/ 1120462 h 4022211"/>
              <a:gd name="connsiteX8" fmla="*/ 450760 w 6535738"/>
              <a:gd name="connsiteY8" fmla="*/ 103924 h 4022211"/>
              <a:gd name="connsiteX0" fmla="*/ 450760 w 6535738"/>
              <a:gd name="connsiteY0" fmla="*/ 103924 h 4022211"/>
              <a:gd name="connsiteX1" fmla="*/ 1825491 w 6535738"/>
              <a:gd name="connsiteY1" fmla="*/ 1004552 h 4022211"/>
              <a:gd name="connsiteX2" fmla="*/ 2598223 w 6535738"/>
              <a:gd name="connsiteY2" fmla="*/ 0 h 4022211"/>
              <a:gd name="connsiteX3" fmla="*/ 3692928 w 6535738"/>
              <a:gd name="connsiteY3" fmla="*/ 1017431 h 4022211"/>
              <a:gd name="connsiteX4" fmla="*/ 6535738 w 6535738"/>
              <a:gd name="connsiteY4" fmla="*/ 13773 h 4022211"/>
              <a:gd name="connsiteX5" fmla="*/ 6535738 w 6535738"/>
              <a:gd name="connsiteY5" fmla="*/ 4022211 h 4022211"/>
              <a:gd name="connsiteX6" fmla="*/ 0 w 6535738"/>
              <a:gd name="connsiteY6" fmla="*/ 4022211 h 4022211"/>
              <a:gd name="connsiteX7" fmla="*/ 61085 w 6535738"/>
              <a:gd name="connsiteY7" fmla="*/ 1120462 h 4022211"/>
              <a:gd name="connsiteX8" fmla="*/ 450760 w 6535738"/>
              <a:gd name="connsiteY8" fmla="*/ 103924 h 4022211"/>
              <a:gd name="connsiteX0" fmla="*/ 450760 w 6535738"/>
              <a:gd name="connsiteY0" fmla="*/ 103924 h 4022211"/>
              <a:gd name="connsiteX1" fmla="*/ 1825491 w 6535738"/>
              <a:gd name="connsiteY1" fmla="*/ 1004552 h 4022211"/>
              <a:gd name="connsiteX2" fmla="*/ 2598223 w 6535738"/>
              <a:gd name="connsiteY2" fmla="*/ 0 h 4022211"/>
              <a:gd name="connsiteX3" fmla="*/ 3692928 w 6535738"/>
              <a:gd name="connsiteY3" fmla="*/ 1017431 h 4022211"/>
              <a:gd name="connsiteX4" fmla="*/ 6535738 w 6535738"/>
              <a:gd name="connsiteY4" fmla="*/ 13773 h 4022211"/>
              <a:gd name="connsiteX5" fmla="*/ 6535738 w 6535738"/>
              <a:gd name="connsiteY5" fmla="*/ 4022211 h 4022211"/>
              <a:gd name="connsiteX6" fmla="*/ 0 w 6535738"/>
              <a:gd name="connsiteY6" fmla="*/ 4022211 h 4022211"/>
              <a:gd name="connsiteX7" fmla="*/ 61085 w 6535738"/>
              <a:gd name="connsiteY7" fmla="*/ 1120462 h 4022211"/>
              <a:gd name="connsiteX8" fmla="*/ 450760 w 6535738"/>
              <a:gd name="connsiteY8" fmla="*/ 103924 h 4022211"/>
              <a:gd name="connsiteX0" fmla="*/ 450760 w 6535738"/>
              <a:gd name="connsiteY0" fmla="*/ 103924 h 4022211"/>
              <a:gd name="connsiteX1" fmla="*/ 1825491 w 6535738"/>
              <a:gd name="connsiteY1" fmla="*/ 1004552 h 4022211"/>
              <a:gd name="connsiteX2" fmla="*/ 2598223 w 6535738"/>
              <a:gd name="connsiteY2" fmla="*/ 0 h 4022211"/>
              <a:gd name="connsiteX3" fmla="*/ 3692928 w 6535738"/>
              <a:gd name="connsiteY3" fmla="*/ 1017431 h 4022211"/>
              <a:gd name="connsiteX4" fmla="*/ 6535738 w 6535738"/>
              <a:gd name="connsiteY4" fmla="*/ 13773 h 4022211"/>
              <a:gd name="connsiteX5" fmla="*/ 6535738 w 6535738"/>
              <a:gd name="connsiteY5" fmla="*/ 4022211 h 4022211"/>
              <a:gd name="connsiteX6" fmla="*/ 0 w 6535738"/>
              <a:gd name="connsiteY6" fmla="*/ 4022211 h 4022211"/>
              <a:gd name="connsiteX7" fmla="*/ 61085 w 6535738"/>
              <a:gd name="connsiteY7" fmla="*/ 1120462 h 4022211"/>
              <a:gd name="connsiteX8" fmla="*/ 450760 w 6535738"/>
              <a:gd name="connsiteY8" fmla="*/ 103924 h 4022211"/>
              <a:gd name="connsiteX0" fmla="*/ 450760 w 6535738"/>
              <a:gd name="connsiteY0" fmla="*/ 103924 h 4022211"/>
              <a:gd name="connsiteX1" fmla="*/ 1825491 w 6535738"/>
              <a:gd name="connsiteY1" fmla="*/ 1004552 h 4022211"/>
              <a:gd name="connsiteX2" fmla="*/ 2598223 w 6535738"/>
              <a:gd name="connsiteY2" fmla="*/ 0 h 4022211"/>
              <a:gd name="connsiteX3" fmla="*/ 3692928 w 6535738"/>
              <a:gd name="connsiteY3" fmla="*/ 1017431 h 4022211"/>
              <a:gd name="connsiteX4" fmla="*/ 6535738 w 6535738"/>
              <a:gd name="connsiteY4" fmla="*/ 13773 h 4022211"/>
              <a:gd name="connsiteX5" fmla="*/ 6535738 w 6535738"/>
              <a:gd name="connsiteY5" fmla="*/ 4022211 h 4022211"/>
              <a:gd name="connsiteX6" fmla="*/ 0 w 6535738"/>
              <a:gd name="connsiteY6" fmla="*/ 4022211 h 4022211"/>
              <a:gd name="connsiteX7" fmla="*/ 61085 w 6535738"/>
              <a:gd name="connsiteY7" fmla="*/ 1120462 h 4022211"/>
              <a:gd name="connsiteX8" fmla="*/ 450760 w 6535738"/>
              <a:gd name="connsiteY8" fmla="*/ 103924 h 4022211"/>
              <a:gd name="connsiteX0" fmla="*/ 450760 w 6535738"/>
              <a:gd name="connsiteY0" fmla="*/ 106122 h 4024409"/>
              <a:gd name="connsiteX1" fmla="*/ 1825491 w 6535738"/>
              <a:gd name="connsiteY1" fmla="*/ 1006750 h 4024409"/>
              <a:gd name="connsiteX2" fmla="*/ 2598223 w 6535738"/>
              <a:gd name="connsiteY2" fmla="*/ 2198 h 4024409"/>
              <a:gd name="connsiteX3" fmla="*/ 3692928 w 6535738"/>
              <a:gd name="connsiteY3" fmla="*/ 1019629 h 4024409"/>
              <a:gd name="connsiteX4" fmla="*/ 6535738 w 6535738"/>
              <a:gd name="connsiteY4" fmla="*/ 15971 h 4024409"/>
              <a:gd name="connsiteX5" fmla="*/ 6535738 w 6535738"/>
              <a:gd name="connsiteY5" fmla="*/ 4024409 h 4024409"/>
              <a:gd name="connsiteX6" fmla="*/ 0 w 6535738"/>
              <a:gd name="connsiteY6" fmla="*/ 4024409 h 4024409"/>
              <a:gd name="connsiteX7" fmla="*/ 61085 w 6535738"/>
              <a:gd name="connsiteY7" fmla="*/ 1122660 h 4024409"/>
              <a:gd name="connsiteX8" fmla="*/ 450760 w 6535738"/>
              <a:gd name="connsiteY8" fmla="*/ 106122 h 4024409"/>
              <a:gd name="connsiteX0" fmla="*/ 450760 w 6535738"/>
              <a:gd name="connsiteY0" fmla="*/ 108540 h 4026827"/>
              <a:gd name="connsiteX1" fmla="*/ 1825491 w 6535738"/>
              <a:gd name="connsiteY1" fmla="*/ 1009168 h 4026827"/>
              <a:gd name="connsiteX2" fmla="*/ 2598223 w 6535738"/>
              <a:gd name="connsiteY2" fmla="*/ 4616 h 4026827"/>
              <a:gd name="connsiteX3" fmla="*/ 3692928 w 6535738"/>
              <a:gd name="connsiteY3" fmla="*/ 1022047 h 4026827"/>
              <a:gd name="connsiteX4" fmla="*/ 6535738 w 6535738"/>
              <a:gd name="connsiteY4" fmla="*/ 18389 h 4026827"/>
              <a:gd name="connsiteX5" fmla="*/ 6535738 w 6535738"/>
              <a:gd name="connsiteY5" fmla="*/ 4026827 h 4026827"/>
              <a:gd name="connsiteX6" fmla="*/ 0 w 6535738"/>
              <a:gd name="connsiteY6" fmla="*/ 4026827 h 4026827"/>
              <a:gd name="connsiteX7" fmla="*/ 61085 w 6535738"/>
              <a:gd name="connsiteY7" fmla="*/ 1125078 h 4026827"/>
              <a:gd name="connsiteX8" fmla="*/ 450760 w 6535738"/>
              <a:gd name="connsiteY8" fmla="*/ 108540 h 4026827"/>
              <a:gd name="connsiteX0" fmla="*/ 450760 w 6535738"/>
              <a:gd name="connsiteY0" fmla="*/ 113616 h 4031903"/>
              <a:gd name="connsiteX1" fmla="*/ 1825491 w 6535738"/>
              <a:gd name="connsiteY1" fmla="*/ 1014244 h 4031903"/>
              <a:gd name="connsiteX2" fmla="*/ 2598223 w 6535738"/>
              <a:gd name="connsiteY2" fmla="*/ 9692 h 4031903"/>
              <a:gd name="connsiteX3" fmla="*/ 3692928 w 6535738"/>
              <a:gd name="connsiteY3" fmla="*/ 1027123 h 4031903"/>
              <a:gd name="connsiteX4" fmla="*/ 6535738 w 6535738"/>
              <a:gd name="connsiteY4" fmla="*/ 23465 h 4031903"/>
              <a:gd name="connsiteX5" fmla="*/ 6535738 w 6535738"/>
              <a:gd name="connsiteY5" fmla="*/ 4031903 h 4031903"/>
              <a:gd name="connsiteX6" fmla="*/ 0 w 6535738"/>
              <a:gd name="connsiteY6" fmla="*/ 4031903 h 4031903"/>
              <a:gd name="connsiteX7" fmla="*/ 61085 w 6535738"/>
              <a:gd name="connsiteY7" fmla="*/ 1130154 h 4031903"/>
              <a:gd name="connsiteX8" fmla="*/ 450760 w 6535738"/>
              <a:gd name="connsiteY8" fmla="*/ 113616 h 4031903"/>
              <a:gd name="connsiteX0" fmla="*/ 450760 w 6535738"/>
              <a:gd name="connsiteY0" fmla="*/ 90151 h 4008438"/>
              <a:gd name="connsiteX1" fmla="*/ 1825491 w 6535738"/>
              <a:gd name="connsiteY1" fmla="*/ 990779 h 4008438"/>
              <a:gd name="connsiteX2" fmla="*/ 2417919 w 6535738"/>
              <a:gd name="connsiteY2" fmla="*/ 50621 h 4008438"/>
              <a:gd name="connsiteX3" fmla="*/ 3692928 w 6535738"/>
              <a:gd name="connsiteY3" fmla="*/ 1003658 h 4008438"/>
              <a:gd name="connsiteX4" fmla="*/ 6535738 w 6535738"/>
              <a:gd name="connsiteY4" fmla="*/ 0 h 4008438"/>
              <a:gd name="connsiteX5" fmla="*/ 6535738 w 6535738"/>
              <a:gd name="connsiteY5" fmla="*/ 4008438 h 4008438"/>
              <a:gd name="connsiteX6" fmla="*/ 0 w 6535738"/>
              <a:gd name="connsiteY6" fmla="*/ 4008438 h 4008438"/>
              <a:gd name="connsiteX7" fmla="*/ 61085 w 6535738"/>
              <a:gd name="connsiteY7" fmla="*/ 1106689 h 4008438"/>
              <a:gd name="connsiteX8" fmla="*/ 450760 w 6535738"/>
              <a:gd name="connsiteY8" fmla="*/ 90151 h 4008438"/>
              <a:gd name="connsiteX0" fmla="*/ 450760 w 6535738"/>
              <a:gd name="connsiteY0" fmla="*/ 90151 h 4008438"/>
              <a:gd name="connsiteX1" fmla="*/ 1825491 w 6535738"/>
              <a:gd name="connsiteY1" fmla="*/ 990779 h 4008438"/>
              <a:gd name="connsiteX2" fmla="*/ 2417919 w 6535738"/>
              <a:gd name="connsiteY2" fmla="*/ 50621 h 4008438"/>
              <a:gd name="connsiteX3" fmla="*/ 3692928 w 6535738"/>
              <a:gd name="connsiteY3" fmla="*/ 1003658 h 4008438"/>
              <a:gd name="connsiteX4" fmla="*/ 6535738 w 6535738"/>
              <a:gd name="connsiteY4" fmla="*/ 0 h 4008438"/>
              <a:gd name="connsiteX5" fmla="*/ 6535738 w 6535738"/>
              <a:gd name="connsiteY5" fmla="*/ 4008438 h 4008438"/>
              <a:gd name="connsiteX6" fmla="*/ 0 w 6535738"/>
              <a:gd name="connsiteY6" fmla="*/ 4008438 h 4008438"/>
              <a:gd name="connsiteX7" fmla="*/ 61085 w 6535738"/>
              <a:gd name="connsiteY7" fmla="*/ 1106689 h 4008438"/>
              <a:gd name="connsiteX8" fmla="*/ 450760 w 6535738"/>
              <a:gd name="connsiteY8" fmla="*/ 90151 h 4008438"/>
              <a:gd name="connsiteX0" fmla="*/ 450760 w 6535738"/>
              <a:gd name="connsiteY0" fmla="*/ 90151 h 4008438"/>
              <a:gd name="connsiteX1" fmla="*/ 1825491 w 6535738"/>
              <a:gd name="connsiteY1" fmla="*/ 990779 h 4008438"/>
              <a:gd name="connsiteX2" fmla="*/ 2417919 w 6535738"/>
              <a:gd name="connsiteY2" fmla="*/ 50621 h 4008438"/>
              <a:gd name="connsiteX3" fmla="*/ 3692928 w 6535738"/>
              <a:gd name="connsiteY3" fmla="*/ 1003658 h 4008438"/>
              <a:gd name="connsiteX4" fmla="*/ 6535738 w 6535738"/>
              <a:gd name="connsiteY4" fmla="*/ 0 h 4008438"/>
              <a:gd name="connsiteX5" fmla="*/ 6535738 w 6535738"/>
              <a:gd name="connsiteY5" fmla="*/ 4008438 h 4008438"/>
              <a:gd name="connsiteX6" fmla="*/ 0 w 6535738"/>
              <a:gd name="connsiteY6" fmla="*/ 4008438 h 4008438"/>
              <a:gd name="connsiteX7" fmla="*/ 61085 w 6535738"/>
              <a:gd name="connsiteY7" fmla="*/ 1106689 h 4008438"/>
              <a:gd name="connsiteX8" fmla="*/ 450760 w 6535738"/>
              <a:gd name="connsiteY8" fmla="*/ 90151 h 4008438"/>
              <a:gd name="connsiteX0" fmla="*/ 450760 w 6535738"/>
              <a:gd name="connsiteY0" fmla="*/ 90151 h 4008438"/>
              <a:gd name="connsiteX1" fmla="*/ 1825491 w 6535738"/>
              <a:gd name="connsiteY1" fmla="*/ 990779 h 4008438"/>
              <a:gd name="connsiteX2" fmla="*/ 2417919 w 6535738"/>
              <a:gd name="connsiteY2" fmla="*/ 50621 h 4008438"/>
              <a:gd name="connsiteX3" fmla="*/ 3692928 w 6535738"/>
              <a:gd name="connsiteY3" fmla="*/ 1003658 h 4008438"/>
              <a:gd name="connsiteX4" fmla="*/ 6535738 w 6535738"/>
              <a:gd name="connsiteY4" fmla="*/ 0 h 4008438"/>
              <a:gd name="connsiteX5" fmla="*/ 6535738 w 6535738"/>
              <a:gd name="connsiteY5" fmla="*/ 4008438 h 4008438"/>
              <a:gd name="connsiteX6" fmla="*/ 0 w 6535738"/>
              <a:gd name="connsiteY6" fmla="*/ 4008438 h 4008438"/>
              <a:gd name="connsiteX7" fmla="*/ 61085 w 6535738"/>
              <a:gd name="connsiteY7" fmla="*/ 1106689 h 4008438"/>
              <a:gd name="connsiteX8" fmla="*/ 450760 w 6535738"/>
              <a:gd name="connsiteY8" fmla="*/ 90151 h 4008438"/>
              <a:gd name="connsiteX0" fmla="*/ 450760 w 6535738"/>
              <a:gd name="connsiteY0" fmla="*/ 90151 h 4008438"/>
              <a:gd name="connsiteX1" fmla="*/ 1825491 w 6535738"/>
              <a:gd name="connsiteY1" fmla="*/ 990779 h 4008438"/>
              <a:gd name="connsiteX2" fmla="*/ 2417919 w 6535738"/>
              <a:gd name="connsiteY2" fmla="*/ 50621 h 4008438"/>
              <a:gd name="connsiteX3" fmla="*/ 3692928 w 6535738"/>
              <a:gd name="connsiteY3" fmla="*/ 1003658 h 4008438"/>
              <a:gd name="connsiteX4" fmla="*/ 6535738 w 6535738"/>
              <a:gd name="connsiteY4" fmla="*/ 0 h 4008438"/>
              <a:gd name="connsiteX5" fmla="*/ 6535738 w 6535738"/>
              <a:gd name="connsiteY5" fmla="*/ 4008438 h 4008438"/>
              <a:gd name="connsiteX6" fmla="*/ 0 w 6535738"/>
              <a:gd name="connsiteY6" fmla="*/ 4008438 h 4008438"/>
              <a:gd name="connsiteX7" fmla="*/ 61085 w 6535738"/>
              <a:gd name="connsiteY7" fmla="*/ 1106689 h 4008438"/>
              <a:gd name="connsiteX8" fmla="*/ 450760 w 6535738"/>
              <a:gd name="connsiteY8" fmla="*/ 90151 h 4008438"/>
              <a:gd name="connsiteX0" fmla="*/ 450760 w 6535738"/>
              <a:gd name="connsiteY0" fmla="*/ 90151 h 4008438"/>
              <a:gd name="connsiteX1" fmla="*/ 1825491 w 6535738"/>
              <a:gd name="connsiteY1" fmla="*/ 990779 h 4008438"/>
              <a:gd name="connsiteX2" fmla="*/ 2417919 w 6535738"/>
              <a:gd name="connsiteY2" fmla="*/ 50621 h 4008438"/>
              <a:gd name="connsiteX3" fmla="*/ 3692928 w 6535738"/>
              <a:gd name="connsiteY3" fmla="*/ 1003658 h 4008438"/>
              <a:gd name="connsiteX4" fmla="*/ 6535738 w 6535738"/>
              <a:gd name="connsiteY4" fmla="*/ 0 h 4008438"/>
              <a:gd name="connsiteX5" fmla="*/ 6535738 w 6535738"/>
              <a:gd name="connsiteY5" fmla="*/ 4008438 h 4008438"/>
              <a:gd name="connsiteX6" fmla="*/ 0 w 6535738"/>
              <a:gd name="connsiteY6" fmla="*/ 4008438 h 4008438"/>
              <a:gd name="connsiteX7" fmla="*/ 61085 w 6535738"/>
              <a:gd name="connsiteY7" fmla="*/ 1106689 h 4008438"/>
              <a:gd name="connsiteX8" fmla="*/ 450760 w 6535738"/>
              <a:gd name="connsiteY8" fmla="*/ 90151 h 4008438"/>
              <a:gd name="connsiteX0" fmla="*/ 450760 w 6535738"/>
              <a:gd name="connsiteY0" fmla="*/ 90151 h 4008438"/>
              <a:gd name="connsiteX1" fmla="*/ 1825491 w 6535738"/>
              <a:gd name="connsiteY1" fmla="*/ 990779 h 4008438"/>
              <a:gd name="connsiteX2" fmla="*/ 2417919 w 6535738"/>
              <a:gd name="connsiteY2" fmla="*/ 50621 h 4008438"/>
              <a:gd name="connsiteX3" fmla="*/ 3692928 w 6535738"/>
              <a:gd name="connsiteY3" fmla="*/ 1003658 h 4008438"/>
              <a:gd name="connsiteX4" fmla="*/ 6535738 w 6535738"/>
              <a:gd name="connsiteY4" fmla="*/ 0 h 4008438"/>
              <a:gd name="connsiteX5" fmla="*/ 6535738 w 6535738"/>
              <a:gd name="connsiteY5" fmla="*/ 4008438 h 4008438"/>
              <a:gd name="connsiteX6" fmla="*/ 0 w 6535738"/>
              <a:gd name="connsiteY6" fmla="*/ 4008438 h 4008438"/>
              <a:gd name="connsiteX7" fmla="*/ 61085 w 6535738"/>
              <a:gd name="connsiteY7" fmla="*/ 1106689 h 4008438"/>
              <a:gd name="connsiteX8" fmla="*/ 450760 w 6535738"/>
              <a:gd name="connsiteY8" fmla="*/ 90151 h 4008438"/>
              <a:gd name="connsiteX0" fmla="*/ 504572 w 6589550"/>
              <a:gd name="connsiteY0" fmla="*/ 90151 h 4008438"/>
              <a:gd name="connsiteX1" fmla="*/ 1879303 w 6589550"/>
              <a:gd name="connsiteY1" fmla="*/ 990779 h 4008438"/>
              <a:gd name="connsiteX2" fmla="*/ 2471731 w 6589550"/>
              <a:gd name="connsiteY2" fmla="*/ 50621 h 4008438"/>
              <a:gd name="connsiteX3" fmla="*/ 3746740 w 6589550"/>
              <a:gd name="connsiteY3" fmla="*/ 1003658 h 4008438"/>
              <a:gd name="connsiteX4" fmla="*/ 6589550 w 6589550"/>
              <a:gd name="connsiteY4" fmla="*/ 0 h 4008438"/>
              <a:gd name="connsiteX5" fmla="*/ 6589550 w 6589550"/>
              <a:gd name="connsiteY5" fmla="*/ 4008438 h 4008438"/>
              <a:gd name="connsiteX6" fmla="*/ 53812 w 6589550"/>
              <a:gd name="connsiteY6" fmla="*/ 4008438 h 4008438"/>
              <a:gd name="connsiteX7" fmla="*/ 114897 w 6589550"/>
              <a:gd name="connsiteY7" fmla="*/ 1106689 h 4008438"/>
              <a:gd name="connsiteX8" fmla="*/ 504572 w 6589550"/>
              <a:gd name="connsiteY8" fmla="*/ 90151 h 4008438"/>
              <a:gd name="connsiteX0" fmla="*/ 458616 w 6543594"/>
              <a:gd name="connsiteY0" fmla="*/ 90151 h 4008438"/>
              <a:gd name="connsiteX1" fmla="*/ 1833347 w 6543594"/>
              <a:gd name="connsiteY1" fmla="*/ 990779 h 4008438"/>
              <a:gd name="connsiteX2" fmla="*/ 2425775 w 6543594"/>
              <a:gd name="connsiteY2" fmla="*/ 50621 h 4008438"/>
              <a:gd name="connsiteX3" fmla="*/ 3700784 w 6543594"/>
              <a:gd name="connsiteY3" fmla="*/ 1003658 h 4008438"/>
              <a:gd name="connsiteX4" fmla="*/ 6543594 w 6543594"/>
              <a:gd name="connsiteY4" fmla="*/ 0 h 4008438"/>
              <a:gd name="connsiteX5" fmla="*/ 6543594 w 6543594"/>
              <a:gd name="connsiteY5" fmla="*/ 4008438 h 4008438"/>
              <a:gd name="connsiteX6" fmla="*/ 7856 w 6543594"/>
              <a:gd name="connsiteY6" fmla="*/ 4008438 h 4008438"/>
              <a:gd name="connsiteX7" fmla="*/ 68941 w 6543594"/>
              <a:gd name="connsiteY7" fmla="*/ 1106689 h 4008438"/>
              <a:gd name="connsiteX8" fmla="*/ 458616 w 6543594"/>
              <a:gd name="connsiteY8" fmla="*/ 90151 h 4008438"/>
              <a:gd name="connsiteX0" fmla="*/ 458616 w 6543594"/>
              <a:gd name="connsiteY0" fmla="*/ 90151 h 4008438"/>
              <a:gd name="connsiteX1" fmla="*/ 1833347 w 6543594"/>
              <a:gd name="connsiteY1" fmla="*/ 990779 h 4008438"/>
              <a:gd name="connsiteX2" fmla="*/ 2425775 w 6543594"/>
              <a:gd name="connsiteY2" fmla="*/ 50621 h 4008438"/>
              <a:gd name="connsiteX3" fmla="*/ 3700784 w 6543594"/>
              <a:gd name="connsiteY3" fmla="*/ 1003658 h 4008438"/>
              <a:gd name="connsiteX4" fmla="*/ 4640941 w 6543594"/>
              <a:gd name="connsiteY4" fmla="*/ 668807 h 4008438"/>
              <a:gd name="connsiteX5" fmla="*/ 6543594 w 6543594"/>
              <a:gd name="connsiteY5" fmla="*/ 0 h 4008438"/>
              <a:gd name="connsiteX6" fmla="*/ 6543594 w 6543594"/>
              <a:gd name="connsiteY6" fmla="*/ 4008438 h 4008438"/>
              <a:gd name="connsiteX7" fmla="*/ 7856 w 6543594"/>
              <a:gd name="connsiteY7" fmla="*/ 4008438 h 4008438"/>
              <a:gd name="connsiteX8" fmla="*/ 68941 w 6543594"/>
              <a:gd name="connsiteY8" fmla="*/ 1106689 h 4008438"/>
              <a:gd name="connsiteX9" fmla="*/ 458616 w 6543594"/>
              <a:gd name="connsiteY9" fmla="*/ 90151 h 4008438"/>
              <a:gd name="connsiteX0" fmla="*/ 458616 w 6543594"/>
              <a:gd name="connsiteY0" fmla="*/ 90151 h 4008438"/>
              <a:gd name="connsiteX1" fmla="*/ 1833347 w 6543594"/>
              <a:gd name="connsiteY1" fmla="*/ 990779 h 4008438"/>
              <a:gd name="connsiteX2" fmla="*/ 2425775 w 6543594"/>
              <a:gd name="connsiteY2" fmla="*/ 50621 h 4008438"/>
              <a:gd name="connsiteX3" fmla="*/ 3700784 w 6543594"/>
              <a:gd name="connsiteY3" fmla="*/ 1003658 h 4008438"/>
              <a:gd name="connsiteX4" fmla="*/ 4112907 w 6543594"/>
              <a:gd name="connsiteY4" fmla="*/ 76379 h 4008438"/>
              <a:gd name="connsiteX5" fmla="*/ 6543594 w 6543594"/>
              <a:gd name="connsiteY5" fmla="*/ 0 h 4008438"/>
              <a:gd name="connsiteX6" fmla="*/ 6543594 w 6543594"/>
              <a:gd name="connsiteY6" fmla="*/ 4008438 h 4008438"/>
              <a:gd name="connsiteX7" fmla="*/ 7856 w 6543594"/>
              <a:gd name="connsiteY7" fmla="*/ 4008438 h 4008438"/>
              <a:gd name="connsiteX8" fmla="*/ 68941 w 6543594"/>
              <a:gd name="connsiteY8" fmla="*/ 1106689 h 4008438"/>
              <a:gd name="connsiteX9" fmla="*/ 458616 w 6543594"/>
              <a:gd name="connsiteY9" fmla="*/ 90151 h 4008438"/>
              <a:gd name="connsiteX0" fmla="*/ 458616 w 6543594"/>
              <a:gd name="connsiteY0" fmla="*/ 88247 h 4006534"/>
              <a:gd name="connsiteX1" fmla="*/ 1833347 w 6543594"/>
              <a:gd name="connsiteY1" fmla="*/ 988875 h 4006534"/>
              <a:gd name="connsiteX2" fmla="*/ 2425775 w 6543594"/>
              <a:gd name="connsiteY2" fmla="*/ 48717 h 4006534"/>
              <a:gd name="connsiteX3" fmla="*/ 3700784 w 6543594"/>
              <a:gd name="connsiteY3" fmla="*/ 1001754 h 4006534"/>
              <a:gd name="connsiteX4" fmla="*/ 4112907 w 6543594"/>
              <a:gd name="connsiteY4" fmla="*/ 74475 h 4006534"/>
              <a:gd name="connsiteX5" fmla="*/ 5178434 w 6543594"/>
              <a:gd name="connsiteY5" fmla="*/ 358704 h 4006534"/>
              <a:gd name="connsiteX6" fmla="*/ 6543594 w 6543594"/>
              <a:gd name="connsiteY6" fmla="*/ 4006534 h 4006534"/>
              <a:gd name="connsiteX7" fmla="*/ 7856 w 6543594"/>
              <a:gd name="connsiteY7" fmla="*/ 4006534 h 4006534"/>
              <a:gd name="connsiteX8" fmla="*/ 68941 w 6543594"/>
              <a:gd name="connsiteY8" fmla="*/ 1104785 h 4006534"/>
              <a:gd name="connsiteX9" fmla="*/ 458616 w 6543594"/>
              <a:gd name="connsiteY9" fmla="*/ 88247 h 4006534"/>
              <a:gd name="connsiteX0" fmla="*/ 458616 w 6543594"/>
              <a:gd name="connsiteY0" fmla="*/ 88247 h 4006534"/>
              <a:gd name="connsiteX1" fmla="*/ 1833347 w 6543594"/>
              <a:gd name="connsiteY1" fmla="*/ 988875 h 4006534"/>
              <a:gd name="connsiteX2" fmla="*/ 2425775 w 6543594"/>
              <a:gd name="connsiteY2" fmla="*/ 48717 h 4006534"/>
              <a:gd name="connsiteX3" fmla="*/ 3700784 w 6543594"/>
              <a:gd name="connsiteY3" fmla="*/ 1001754 h 4006534"/>
              <a:gd name="connsiteX4" fmla="*/ 4112907 w 6543594"/>
              <a:gd name="connsiteY4" fmla="*/ 74475 h 4006534"/>
              <a:gd name="connsiteX5" fmla="*/ 5178434 w 6543594"/>
              <a:gd name="connsiteY5" fmla="*/ 358704 h 4006534"/>
              <a:gd name="connsiteX6" fmla="*/ 6543594 w 6543594"/>
              <a:gd name="connsiteY6" fmla="*/ 4006534 h 4006534"/>
              <a:gd name="connsiteX7" fmla="*/ 7856 w 6543594"/>
              <a:gd name="connsiteY7" fmla="*/ 4006534 h 4006534"/>
              <a:gd name="connsiteX8" fmla="*/ 68941 w 6543594"/>
              <a:gd name="connsiteY8" fmla="*/ 1104785 h 4006534"/>
              <a:gd name="connsiteX9" fmla="*/ 458616 w 6543594"/>
              <a:gd name="connsiteY9" fmla="*/ 88247 h 4006534"/>
              <a:gd name="connsiteX0" fmla="*/ 458616 w 6543594"/>
              <a:gd name="connsiteY0" fmla="*/ 88247 h 4006534"/>
              <a:gd name="connsiteX1" fmla="*/ 1833347 w 6543594"/>
              <a:gd name="connsiteY1" fmla="*/ 988875 h 4006534"/>
              <a:gd name="connsiteX2" fmla="*/ 2425775 w 6543594"/>
              <a:gd name="connsiteY2" fmla="*/ 48717 h 4006534"/>
              <a:gd name="connsiteX3" fmla="*/ 3700784 w 6543594"/>
              <a:gd name="connsiteY3" fmla="*/ 1001754 h 4006534"/>
              <a:gd name="connsiteX4" fmla="*/ 4112907 w 6543594"/>
              <a:gd name="connsiteY4" fmla="*/ 74475 h 4006534"/>
              <a:gd name="connsiteX5" fmla="*/ 5178434 w 6543594"/>
              <a:gd name="connsiteY5" fmla="*/ 358704 h 4006534"/>
              <a:gd name="connsiteX6" fmla="*/ 6543594 w 6543594"/>
              <a:gd name="connsiteY6" fmla="*/ 4006534 h 4006534"/>
              <a:gd name="connsiteX7" fmla="*/ 7856 w 6543594"/>
              <a:gd name="connsiteY7" fmla="*/ 4006534 h 4006534"/>
              <a:gd name="connsiteX8" fmla="*/ 68941 w 6543594"/>
              <a:gd name="connsiteY8" fmla="*/ 1104785 h 4006534"/>
              <a:gd name="connsiteX9" fmla="*/ 458616 w 6543594"/>
              <a:gd name="connsiteY9" fmla="*/ 88247 h 4006534"/>
              <a:gd name="connsiteX0" fmla="*/ 458616 w 6543594"/>
              <a:gd name="connsiteY0" fmla="*/ 88247 h 4006534"/>
              <a:gd name="connsiteX1" fmla="*/ 1833347 w 6543594"/>
              <a:gd name="connsiteY1" fmla="*/ 988875 h 4006534"/>
              <a:gd name="connsiteX2" fmla="*/ 2425775 w 6543594"/>
              <a:gd name="connsiteY2" fmla="*/ 48717 h 4006534"/>
              <a:gd name="connsiteX3" fmla="*/ 3700784 w 6543594"/>
              <a:gd name="connsiteY3" fmla="*/ 1001754 h 4006534"/>
              <a:gd name="connsiteX4" fmla="*/ 4112907 w 6543594"/>
              <a:gd name="connsiteY4" fmla="*/ 74475 h 4006534"/>
              <a:gd name="connsiteX5" fmla="*/ 5178434 w 6543594"/>
              <a:gd name="connsiteY5" fmla="*/ 358704 h 4006534"/>
              <a:gd name="connsiteX6" fmla="*/ 6543594 w 6543594"/>
              <a:gd name="connsiteY6" fmla="*/ 4006534 h 4006534"/>
              <a:gd name="connsiteX7" fmla="*/ 7856 w 6543594"/>
              <a:gd name="connsiteY7" fmla="*/ 4006534 h 4006534"/>
              <a:gd name="connsiteX8" fmla="*/ 68941 w 6543594"/>
              <a:gd name="connsiteY8" fmla="*/ 1104785 h 4006534"/>
              <a:gd name="connsiteX9" fmla="*/ 458616 w 6543594"/>
              <a:gd name="connsiteY9" fmla="*/ 88247 h 4006534"/>
              <a:gd name="connsiteX0" fmla="*/ 458616 w 6543594"/>
              <a:gd name="connsiteY0" fmla="*/ 88247 h 4006534"/>
              <a:gd name="connsiteX1" fmla="*/ 1833347 w 6543594"/>
              <a:gd name="connsiteY1" fmla="*/ 988875 h 4006534"/>
              <a:gd name="connsiteX2" fmla="*/ 2425775 w 6543594"/>
              <a:gd name="connsiteY2" fmla="*/ 48717 h 4006534"/>
              <a:gd name="connsiteX3" fmla="*/ 3700784 w 6543594"/>
              <a:gd name="connsiteY3" fmla="*/ 1001754 h 4006534"/>
              <a:gd name="connsiteX4" fmla="*/ 4112907 w 6543594"/>
              <a:gd name="connsiteY4" fmla="*/ 74475 h 4006534"/>
              <a:gd name="connsiteX5" fmla="*/ 5178434 w 6543594"/>
              <a:gd name="connsiteY5" fmla="*/ 358704 h 4006534"/>
              <a:gd name="connsiteX6" fmla="*/ 6543594 w 6543594"/>
              <a:gd name="connsiteY6" fmla="*/ 4006534 h 4006534"/>
              <a:gd name="connsiteX7" fmla="*/ 7856 w 6543594"/>
              <a:gd name="connsiteY7" fmla="*/ 4006534 h 4006534"/>
              <a:gd name="connsiteX8" fmla="*/ 68941 w 6543594"/>
              <a:gd name="connsiteY8" fmla="*/ 1104785 h 4006534"/>
              <a:gd name="connsiteX9" fmla="*/ 458616 w 6543594"/>
              <a:gd name="connsiteY9" fmla="*/ 88247 h 4006534"/>
              <a:gd name="connsiteX0" fmla="*/ 458616 w 6543594"/>
              <a:gd name="connsiteY0" fmla="*/ 88247 h 4006534"/>
              <a:gd name="connsiteX1" fmla="*/ 1833347 w 6543594"/>
              <a:gd name="connsiteY1" fmla="*/ 988875 h 4006534"/>
              <a:gd name="connsiteX2" fmla="*/ 2425775 w 6543594"/>
              <a:gd name="connsiteY2" fmla="*/ 48717 h 4006534"/>
              <a:gd name="connsiteX3" fmla="*/ 3700784 w 6543594"/>
              <a:gd name="connsiteY3" fmla="*/ 1001754 h 4006534"/>
              <a:gd name="connsiteX4" fmla="*/ 4112907 w 6543594"/>
              <a:gd name="connsiteY4" fmla="*/ 74475 h 4006534"/>
              <a:gd name="connsiteX5" fmla="*/ 5178434 w 6543594"/>
              <a:gd name="connsiteY5" fmla="*/ 358704 h 4006534"/>
              <a:gd name="connsiteX6" fmla="*/ 6543594 w 6543594"/>
              <a:gd name="connsiteY6" fmla="*/ 4006534 h 4006534"/>
              <a:gd name="connsiteX7" fmla="*/ 7856 w 6543594"/>
              <a:gd name="connsiteY7" fmla="*/ 4006534 h 4006534"/>
              <a:gd name="connsiteX8" fmla="*/ 68941 w 6543594"/>
              <a:gd name="connsiteY8" fmla="*/ 1104785 h 4006534"/>
              <a:gd name="connsiteX9" fmla="*/ 458616 w 6543594"/>
              <a:gd name="connsiteY9" fmla="*/ 88247 h 4006534"/>
              <a:gd name="connsiteX0" fmla="*/ 458616 w 6543594"/>
              <a:gd name="connsiteY0" fmla="*/ 88247 h 4006534"/>
              <a:gd name="connsiteX1" fmla="*/ 1833347 w 6543594"/>
              <a:gd name="connsiteY1" fmla="*/ 988875 h 4006534"/>
              <a:gd name="connsiteX2" fmla="*/ 2425775 w 6543594"/>
              <a:gd name="connsiteY2" fmla="*/ 48717 h 4006534"/>
              <a:gd name="connsiteX3" fmla="*/ 3700784 w 6543594"/>
              <a:gd name="connsiteY3" fmla="*/ 1001754 h 4006534"/>
              <a:gd name="connsiteX4" fmla="*/ 4112907 w 6543594"/>
              <a:gd name="connsiteY4" fmla="*/ 74475 h 4006534"/>
              <a:gd name="connsiteX5" fmla="*/ 5178434 w 6543594"/>
              <a:gd name="connsiteY5" fmla="*/ 358704 h 4006534"/>
              <a:gd name="connsiteX6" fmla="*/ 6543594 w 6543594"/>
              <a:gd name="connsiteY6" fmla="*/ 4006534 h 4006534"/>
              <a:gd name="connsiteX7" fmla="*/ 7856 w 6543594"/>
              <a:gd name="connsiteY7" fmla="*/ 4006534 h 4006534"/>
              <a:gd name="connsiteX8" fmla="*/ 68941 w 6543594"/>
              <a:gd name="connsiteY8" fmla="*/ 1104785 h 4006534"/>
              <a:gd name="connsiteX9" fmla="*/ 458616 w 6543594"/>
              <a:gd name="connsiteY9" fmla="*/ 88247 h 4006534"/>
              <a:gd name="connsiteX0" fmla="*/ 458616 w 6556472"/>
              <a:gd name="connsiteY0" fmla="*/ 88247 h 4006534"/>
              <a:gd name="connsiteX1" fmla="*/ 1833347 w 6556472"/>
              <a:gd name="connsiteY1" fmla="*/ 988875 h 4006534"/>
              <a:gd name="connsiteX2" fmla="*/ 2425775 w 6556472"/>
              <a:gd name="connsiteY2" fmla="*/ 48717 h 4006534"/>
              <a:gd name="connsiteX3" fmla="*/ 3700784 w 6556472"/>
              <a:gd name="connsiteY3" fmla="*/ 1001754 h 4006534"/>
              <a:gd name="connsiteX4" fmla="*/ 4112907 w 6556472"/>
              <a:gd name="connsiteY4" fmla="*/ 74475 h 4006534"/>
              <a:gd name="connsiteX5" fmla="*/ 5178434 w 6556472"/>
              <a:gd name="connsiteY5" fmla="*/ 358704 h 4006534"/>
              <a:gd name="connsiteX6" fmla="*/ 6556472 w 6556472"/>
              <a:gd name="connsiteY6" fmla="*/ 2963346 h 4006534"/>
              <a:gd name="connsiteX7" fmla="*/ 7856 w 6556472"/>
              <a:gd name="connsiteY7" fmla="*/ 4006534 h 4006534"/>
              <a:gd name="connsiteX8" fmla="*/ 68941 w 6556472"/>
              <a:gd name="connsiteY8" fmla="*/ 1104785 h 4006534"/>
              <a:gd name="connsiteX9" fmla="*/ 458616 w 6556472"/>
              <a:gd name="connsiteY9" fmla="*/ 88247 h 4006534"/>
              <a:gd name="connsiteX0" fmla="*/ 458616 w 6556472"/>
              <a:gd name="connsiteY0" fmla="*/ 88247 h 4006534"/>
              <a:gd name="connsiteX1" fmla="*/ 1833347 w 6556472"/>
              <a:gd name="connsiteY1" fmla="*/ 988875 h 4006534"/>
              <a:gd name="connsiteX2" fmla="*/ 2425775 w 6556472"/>
              <a:gd name="connsiteY2" fmla="*/ 48717 h 4006534"/>
              <a:gd name="connsiteX3" fmla="*/ 3700784 w 6556472"/>
              <a:gd name="connsiteY3" fmla="*/ 1001754 h 4006534"/>
              <a:gd name="connsiteX4" fmla="*/ 4112907 w 6556472"/>
              <a:gd name="connsiteY4" fmla="*/ 74475 h 4006534"/>
              <a:gd name="connsiteX5" fmla="*/ 5178434 w 6556472"/>
              <a:gd name="connsiteY5" fmla="*/ 358704 h 4006534"/>
              <a:gd name="connsiteX6" fmla="*/ 6556472 w 6556472"/>
              <a:gd name="connsiteY6" fmla="*/ 2963346 h 4006534"/>
              <a:gd name="connsiteX7" fmla="*/ 5735645 w 6556472"/>
              <a:gd name="connsiteY7" fmla="*/ 3101010 h 4006534"/>
              <a:gd name="connsiteX8" fmla="*/ 7856 w 6556472"/>
              <a:gd name="connsiteY8" fmla="*/ 4006534 h 4006534"/>
              <a:gd name="connsiteX9" fmla="*/ 68941 w 6556472"/>
              <a:gd name="connsiteY9" fmla="*/ 1104785 h 4006534"/>
              <a:gd name="connsiteX10" fmla="*/ 458616 w 6556472"/>
              <a:gd name="connsiteY10" fmla="*/ 88247 h 4006534"/>
              <a:gd name="connsiteX0" fmla="*/ 458616 w 6556472"/>
              <a:gd name="connsiteY0" fmla="*/ 88247 h 4006534"/>
              <a:gd name="connsiteX1" fmla="*/ 1833347 w 6556472"/>
              <a:gd name="connsiteY1" fmla="*/ 988875 h 4006534"/>
              <a:gd name="connsiteX2" fmla="*/ 2425775 w 6556472"/>
              <a:gd name="connsiteY2" fmla="*/ 48717 h 4006534"/>
              <a:gd name="connsiteX3" fmla="*/ 3700784 w 6556472"/>
              <a:gd name="connsiteY3" fmla="*/ 1001754 h 4006534"/>
              <a:gd name="connsiteX4" fmla="*/ 4112907 w 6556472"/>
              <a:gd name="connsiteY4" fmla="*/ 74475 h 4006534"/>
              <a:gd name="connsiteX5" fmla="*/ 5178434 w 6556472"/>
              <a:gd name="connsiteY5" fmla="*/ 358704 h 4006534"/>
              <a:gd name="connsiteX6" fmla="*/ 6556472 w 6556472"/>
              <a:gd name="connsiteY6" fmla="*/ 2963346 h 4006534"/>
              <a:gd name="connsiteX7" fmla="*/ 6109133 w 6556472"/>
              <a:gd name="connsiteY7" fmla="*/ 3938137 h 4006534"/>
              <a:gd name="connsiteX8" fmla="*/ 7856 w 6556472"/>
              <a:gd name="connsiteY8" fmla="*/ 4006534 h 4006534"/>
              <a:gd name="connsiteX9" fmla="*/ 68941 w 6556472"/>
              <a:gd name="connsiteY9" fmla="*/ 1104785 h 4006534"/>
              <a:gd name="connsiteX10" fmla="*/ 458616 w 6556472"/>
              <a:gd name="connsiteY10" fmla="*/ 88247 h 4006534"/>
              <a:gd name="connsiteX0" fmla="*/ 458616 w 6556472"/>
              <a:gd name="connsiteY0" fmla="*/ 88247 h 4006534"/>
              <a:gd name="connsiteX1" fmla="*/ 1833347 w 6556472"/>
              <a:gd name="connsiteY1" fmla="*/ 988875 h 4006534"/>
              <a:gd name="connsiteX2" fmla="*/ 2425775 w 6556472"/>
              <a:gd name="connsiteY2" fmla="*/ 48717 h 4006534"/>
              <a:gd name="connsiteX3" fmla="*/ 3700784 w 6556472"/>
              <a:gd name="connsiteY3" fmla="*/ 1001754 h 4006534"/>
              <a:gd name="connsiteX4" fmla="*/ 4112907 w 6556472"/>
              <a:gd name="connsiteY4" fmla="*/ 74475 h 4006534"/>
              <a:gd name="connsiteX5" fmla="*/ 5178434 w 6556472"/>
              <a:gd name="connsiteY5" fmla="*/ 358704 h 4006534"/>
              <a:gd name="connsiteX6" fmla="*/ 6556472 w 6556472"/>
              <a:gd name="connsiteY6" fmla="*/ 2963346 h 4006534"/>
              <a:gd name="connsiteX7" fmla="*/ 6109133 w 6556472"/>
              <a:gd name="connsiteY7" fmla="*/ 3938137 h 4006534"/>
              <a:gd name="connsiteX8" fmla="*/ 4859882 w 6556472"/>
              <a:gd name="connsiteY8" fmla="*/ 3938137 h 4006534"/>
              <a:gd name="connsiteX9" fmla="*/ 7856 w 6556472"/>
              <a:gd name="connsiteY9" fmla="*/ 4006534 h 4006534"/>
              <a:gd name="connsiteX10" fmla="*/ 68941 w 6556472"/>
              <a:gd name="connsiteY10" fmla="*/ 1104785 h 4006534"/>
              <a:gd name="connsiteX11" fmla="*/ 458616 w 6556472"/>
              <a:gd name="connsiteY11" fmla="*/ 88247 h 4006534"/>
              <a:gd name="connsiteX0" fmla="*/ 458616 w 6556472"/>
              <a:gd name="connsiteY0" fmla="*/ 88247 h 4006534"/>
              <a:gd name="connsiteX1" fmla="*/ 1833347 w 6556472"/>
              <a:gd name="connsiteY1" fmla="*/ 988875 h 4006534"/>
              <a:gd name="connsiteX2" fmla="*/ 2425775 w 6556472"/>
              <a:gd name="connsiteY2" fmla="*/ 48717 h 4006534"/>
              <a:gd name="connsiteX3" fmla="*/ 3700784 w 6556472"/>
              <a:gd name="connsiteY3" fmla="*/ 1001754 h 4006534"/>
              <a:gd name="connsiteX4" fmla="*/ 4112907 w 6556472"/>
              <a:gd name="connsiteY4" fmla="*/ 74475 h 4006534"/>
              <a:gd name="connsiteX5" fmla="*/ 5178434 w 6556472"/>
              <a:gd name="connsiteY5" fmla="*/ 358704 h 4006534"/>
              <a:gd name="connsiteX6" fmla="*/ 6556472 w 6556472"/>
              <a:gd name="connsiteY6" fmla="*/ 2963346 h 4006534"/>
              <a:gd name="connsiteX7" fmla="*/ 6109133 w 6556472"/>
              <a:gd name="connsiteY7" fmla="*/ 3938137 h 4006534"/>
              <a:gd name="connsiteX8" fmla="*/ 4859882 w 6556472"/>
              <a:gd name="connsiteY8" fmla="*/ 3938137 h 4006534"/>
              <a:gd name="connsiteX9" fmla="*/ 3971240 w 6556472"/>
              <a:gd name="connsiteY9" fmla="*/ 3951016 h 4006534"/>
              <a:gd name="connsiteX10" fmla="*/ 7856 w 6556472"/>
              <a:gd name="connsiteY10" fmla="*/ 4006534 h 4006534"/>
              <a:gd name="connsiteX11" fmla="*/ 68941 w 6556472"/>
              <a:gd name="connsiteY11" fmla="*/ 1104785 h 4006534"/>
              <a:gd name="connsiteX12" fmla="*/ 458616 w 6556472"/>
              <a:gd name="connsiteY12" fmla="*/ 88247 h 4006534"/>
              <a:gd name="connsiteX0" fmla="*/ 458616 w 6556472"/>
              <a:gd name="connsiteY0" fmla="*/ 88247 h 4006534"/>
              <a:gd name="connsiteX1" fmla="*/ 1833347 w 6556472"/>
              <a:gd name="connsiteY1" fmla="*/ 988875 h 4006534"/>
              <a:gd name="connsiteX2" fmla="*/ 2425775 w 6556472"/>
              <a:gd name="connsiteY2" fmla="*/ 48717 h 4006534"/>
              <a:gd name="connsiteX3" fmla="*/ 3700784 w 6556472"/>
              <a:gd name="connsiteY3" fmla="*/ 1001754 h 4006534"/>
              <a:gd name="connsiteX4" fmla="*/ 4112907 w 6556472"/>
              <a:gd name="connsiteY4" fmla="*/ 74475 h 4006534"/>
              <a:gd name="connsiteX5" fmla="*/ 5178434 w 6556472"/>
              <a:gd name="connsiteY5" fmla="*/ 358704 h 4006534"/>
              <a:gd name="connsiteX6" fmla="*/ 6556472 w 6556472"/>
              <a:gd name="connsiteY6" fmla="*/ 2963346 h 4006534"/>
              <a:gd name="connsiteX7" fmla="*/ 6109133 w 6556472"/>
              <a:gd name="connsiteY7" fmla="*/ 3938137 h 4006534"/>
              <a:gd name="connsiteX8" fmla="*/ 4859882 w 6556472"/>
              <a:gd name="connsiteY8" fmla="*/ 3938137 h 4006534"/>
              <a:gd name="connsiteX9" fmla="*/ 3971240 w 6556472"/>
              <a:gd name="connsiteY9" fmla="*/ 3951016 h 4006534"/>
              <a:gd name="connsiteX10" fmla="*/ 2992445 w 6556472"/>
              <a:gd name="connsiteY10" fmla="*/ 3951016 h 4006534"/>
              <a:gd name="connsiteX11" fmla="*/ 7856 w 6556472"/>
              <a:gd name="connsiteY11" fmla="*/ 4006534 h 4006534"/>
              <a:gd name="connsiteX12" fmla="*/ 68941 w 6556472"/>
              <a:gd name="connsiteY12" fmla="*/ 1104785 h 4006534"/>
              <a:gd name="connsiteX13" fmla="*/ 458616 w 6556472"/>
              <a:gd name="connsiteY13" fmla="*/ 88247 h 4006534"/>
              <a:gd name="connsiteX0" fmla="*/ 458616 w 6556472"/>
              <a:gd name="connsiteY0" fmla="*/ 88247 h 4006534"/>
              <a:gd name="connsiteX1" fmla="*/ 1833347 w 6556472"/>
              <a:gd name="connsiteY1" fmla="*/ 988875 h 4006534"/>
              <a:gd name="connsiteX2" fmla="*/ 2425775 w 6556472"/>
              <a:gd name="connsiteY2" fmla="*/ 48717 h 4006534"/>
              <a:gd name="connsiteX3" fmla="*/ 3700784 w 6556472"/>
              <a:gd name="connsiteY3" fmla="*/ 1001754 h 4006534"/>
              <a:gd name="connsiteX4" fmla="*/ 4112907 w 6556472"/>
              <a:gd name="connsiteY4" fmla="*/ 74475 h 4006534"/>
              <a:gd name="connsiteX5" fmla="*/ 5178434 w 6556472"/>
              <a:gd name="connsiteY5" fmla="*/ 358704 h 4006534"/>
              <a:gd name="connsiteX6" fmla="*/ 6556472 w 6556472"/>
              <a:gd name="connsiteY6" fmla="*/ 2963346 h 4006534"/>
              <a:gd name="connsiteX7" fmla="*/ 6109133 w 6556472"/>
              <a:gd name="connsiteY7" fmla="*/ 3938137 h 4006534"/>
              <a:gd name="connsiteX8" fmla="*/ 4859882 w 6556472"/>
              <a:gd name="connsiteY8" fmla="*/ 3938137 h 4006534"/>
              <a:gd name="connsiteX9" fmla="*/ 3971240 w 6556472"/>
              <a:gd name="connsiteY9" fmla="*/ 3951016 h 4006534"/>
              <a:gd name="connsiteX10" fmla="*/ 2992445 w 6556472"/>
              <a:gd name="connsiteY10" fmla="*/ 3951016 h 4006534"/>
              <a:gd name="connsiteX11" fmla="*/ 1588648 w 6556472"/>
              <a:gd name="connsiteY11" fmla="*/ 3976773 h 4006534"/>
              <a:gd name="connsiteX12" fmla="*/ 7856 w 6556472"/>
              <a:gd name="connsiteY12" fmla="*/ 4006534 h 4006534"/>
              <a:gd name="connsiteX13" fmla="*/ 68941 w 6556472"/>
              <a:gd name="connsiteY13" fmla="*/ 1104785 h 4006534"/>
              <a:gd name="connsiteX14" fmla="*/ 458616 w 6556472"/>
              <a:gd name="connsiteY14" fmla="*/ 88247 h 4006534"/>
              <a:gd name="connsiteX0" fmla="*/ 458616 w 6556472"/>
              <a:gd name="connsiteY0" fmla="*/ 88247 h 4006534"/>
              <a:gd name="connsiteX1" fmla="*/ 1833347 w 6556472"/>
              <a:gd name="connsiteY1" fmla="*/ 988875 h 4006534"/>
              <a:gd name="connsiteX2" fmla="*/ 2425775 w 6556472"/>
              <a:gd name="connsiteY2" fmla="*/ 48717 h 4006534"/>
              <a:gd name="connsiteX3" fmla="*/ 3700784 w 6556472"/>
              <a:gd name="connsiteY3" fmla="*/ 1001754 h 4006534"/>
              <a:gd name="connsiteX4" fmla="*/ 4112907 w 6556472"/>
              <a:gd name="connsiteY4" fmla="*/ 74475 h 4006534"/>
              <a:gd name="connsiteX5" fmla="*/ 5178434 w 6556472"/>
              <a:gd name="connsiteY5" fmla="*/ 358704 h 4006534"/>
              <a:gd name="connsiteX6" fmla="*/ 6556472 w 6556472"/>
              <a:gd name="connsiteY6" fmla="*/ 2963346 h 4006534"/>
              <a:gd name="connsiteX7" fmla="*/ 6109133 w 6556472"/>
              <a:gd name="connsiteY7" fmla="*/ 3938137 h 4006534"/>
              <a:gd name="connsiteX8" fmla="*/ 4705336 w 6556472"/>
              <a:gd name="connsiteY8" fmla="*/ 3036616 h 4006534"/>
              <a:gd name="connsiteX9" fmla="*/ 3971240 w 6556472"/>
              <a:gd name="connsiteY9" fmla="*/ 3951016 h 4006534"/>
              <a:gd name="connsiteX10" fmla="*/ 2992445 w 6556472"/>
              <a:gd name="connsiteY10" fmla="*/ 3951016 h 4006534"/>
              <a:gd name="connsiteX11" fmla="*/ 1588648 w 6556472"/>
              <a:gd name="connsiteY11" fmla="*/ 3976773 h 4006534"/>
              <a:gd name="connsiteX12" fmla="*/ 7856 w 6556472"/>
              <a:gd name="connsiteY12" fmla="*/ 4006534 h 4006534"/>
              <a:gd name="connsiteX13" fmla="*/ 68941 w 6556472"/>
              <a:gd name="connsiteY13" fmla="*/ 1104785 h 4006534"/>
              <a:gd name="connsiteX14" fmla="*/ 458616 w 6556472"/>
              <a:gd name="connsiteY14" fmla="*/ 88247 h 4006534"/>
              <a:gd name="connsiteX0" fmla="*/ 458616 w 6556472"/>
              <a:gd name="connsiteY0" fmla="*/ 88247 h 4006534"/>
              <a:gd name="connsiteX1" fmla="*/ 1833347 w 6556472"/>
              <a:gd name="connsiteY1" fmla="*/ 988875 h 4006534"/>
              <a:gd name="connsiteX2" fmla="*/ 2425775 w 6556472"/>
              <a:gd name="connsiteY2" fmla="*/ 48717 h 4006534"/>
              <a:gd name="connsiteX3" fmla="*/ 3700784 w 6556472"/>
              <a:gd name="connsiteY3" fmla="*/ 1001754 h 4006534"/>
              <a:gd name="connsiteX4" fmla="*/ 4112907 w 6556472"/>
              <a:gd name="connsiteY4" fmla="*/ 74475 h 4006534"/>
              <a:gd name="connsiteX5" fmla="*/ 5178434 w 6556472"/>
              <a:gd name="connsiteY5" fmla="*/ 358704 h 4006534"/>
              <a:gd name="connsiteX6" fmla="*/ 6556472 w 6556472"/>
              <a:gd name="connsiteY6" fmla="*/ 2963346 h 4006534"/>
              <a:gd name="connsiteX7" fmla="*/ 6109133 w 6556472"/>
              <a:gd name="connsiteY7" fmla="*/ 3938137 h 4006534"/>
              <a:gd name="connsiteX8" fmla="*/ 4705336 w 6556472"/>
              <a:gd name="connsiteY8" fmla="*/ 3036616 h 4006534"/>
              <a:gd name="connsiteX9" fmla="*/ 3971240 w 6556472"/>
              <a:gd name="connsiteY9" fmla="*/ 3951016 h 4006534"/>
              <a:gd name="connsiteX10" fmla="*/ 2876535 w 6556472"/>
              <a:gd name="connsiteY10" fmla="*/ 2959343 h 4006534"/>
              <a:gd name="connsiteX11" fmla="*/ 1588648 w 6556472"/>
              <a:gd name="connsiteY11" fmla="*/ 3976773 h 4006534"/>
              <a:gd name="connsiteX12" fmla="*/ 7856 w 6556472"/>
              <a:gd name="connsiteY12" fmla="*/ 4006534 h 4006534"/>
              <a:gd name="connsiteX13" fmla="*/ 68941 w 6556472"/>
              <a:gd name="connsiteY13" fmla="*/ 1104785 h 4006534"/>
              <a:gd name="connsiteX14" fmla="*/ 458616 w 6556472"/>
              <a:gd name="connsiteY14" fmla="*/ 88247 h 4006534"/>
              <a:gd name="connsiteX0" fmla="*/ 458616 w 6556472"/>
              <a:gd name="connsiteY0" fmla="*/ 88247 h 3976773"/>
              <a:gd name="connsiteX1" fmla="*/ 1833347 w 6556472"/>
              <a:gd name="connsiteY1" fmla="*/ 988875 h 3976773"/>
              <a:gd name="connsiteX2" fmla="*/ 2425775 w 6556472"/>
              <a:gd name="connsiteY2" fmla="*/ 48717 h 3976773"/>
              <a:gd name="connsiteX3" fmla="*/ 3700784 w 6556472"/>
              <a:gd name="connsiteY3" fmla="*/ 1001754 h 3976773"/>
              <a:gd name="connsiteX4" fmla="*/ 4112907 w 6556472"/>
              <a:gd name="connsiteY4" fmla="*/ 74475 h 3976773"/>
              <a:gd name="connsiteX5" fmla="*/ 5178434 w 6556472"/>
              <a:gd name="connsiteY5" fmla="*/ 358704 h 3976773"/>
              <a:gd name="connsiteX6" fmla="*/ 6556472 w 6556472"/>
              <a:gd name="connsiteY6" fmla="*/ 2963346 h 3976773"/>
              <a:gd name="connsiteX7" fmla="*/ 6109133 w 6556472"/>
              <a:gd name="connsiteY7" fmla="*/ 3938137 h 3976773"/>
              <a:gd name="connsiteX8" fmla="*/ 4705336 w 6556472"/>
              <a:gd name="connsiteY8" fmla="*/ 3036616 h 3976773"/>
              <a:gd name="connsiteX9" fmla="*/ 3971240 w 6556472"/>
              <a:gd name="connsiteY9" fmla="*/ 3951016 h 3976773"/>
              <a:gd name="connsiteX10" fmla="*/ 2876535 w 6556472"/>
              <a:gd name="connsiteY10" fmla="*/ 2959343 h 3976773"/>
              <a:gd name="connsiteX11" fmla="*/ 1588648 w 6556472"/>
              <a:gd name="connsiteY11" fmla="*/ 3976773 h 3976773"/>
              <a:gd name="connsiteX12" fmla="*/ 1308622 w 6556472"/>
              <a:gd name="connsiteY12" fmla="*/ 3478500 h 3976773"/>
              <a:gd name="connsiteX13" fmla="*/ 68941 w 6556472"/>
              <a:gd name="connsiteY13" fmla="*/ 1104785 h 3976773"/>
              <a:gd name="connsiteX14" fmla="*/ 458616 w 6556472"/>
              <a:gd name="connsiteY14" fmla="*/ 88247 h 3976773"/>
              <a:gd name="connsiteX0" fmla="*/ 458616 w 6556472"/>
              <a:gd name="connsiteY0" fmla="*/ 88247 h 3976773"/>
              <a:gd name="connsiteX1" fmla="*/ 1833347 w 6556472"/>
              <a:gd name="connsiteY1" fmla="*/ 988875 h 3976773"/>
              <a:gd name="connsiteX2" fmla="*/ 2425775 w 6556472"/>
              <a:gd name="connsiteY2" fmla="*/ 48717 h 3976773"/>
              <a:gd name="connsiteX3" fmla="*/ 3700784 w 6556472"/>
              <a:gd name="connsiteY3" fmla="*/ 1001754 h 3976773"/>
              <a:gd name="connsiteX4" fmla="*/ 4112907 w 6556472"/>
              <a:gd name="connsiteY4" fmla="*/ 74475 h 3976773"/>
              <a:gd name="connsiteX5" fmla="*/ 5178434 w 6556472"/>
              <a:gd name="connsiteY5" fmla="*/ 358704 h 3976773"/>
              <a:gd name="connsiteX6" fmla="*/ 6556472 w 6556472"/>
              <a:gd name="connsiteY6" fmla="*/ 2963346 h 3976773"/>
              <a:gd name="connsiteX7" fmla="*/ 6109133 w 6556472"/>
              <a:gd name="connsiteY7" fmla="*/ 3938137 h 3976773"/>
              <a:gd name="connsiteX8" fmla="*/ 4705336 w 6556472"/>
              <a:gd name="connsiteY8" fmla="*/ 3036616 h 3976773"/>
              <a:gd name="connsiteX9" fmla="*/ 3971240 w 6556472"/>
              <a:gd name="connsiteY9" fmla="*/ 3951016 h 3976773"/>
              <a:gd name="connsiteX10" fmla="*/ 2876535 w 6556472"/>
              <a:gd name="connsiteY10" fmla="*/ 2959343 h 3976773"/>
              <a:gd name="connsiteX11" fmla="*/ 2348502 w 6556472"/>
              <a:gd name="connsiteY11" fmla="*/ 3976773 h 3976773"/>
              <a:gd name="connsiteX12" fmla="*/ 1308622 w 6556472"/>
              <a:gd name="connsiteY12" fmla="*/ 3478500 h 3976773"/>
              <a:gd name="connsiteX13" fmla="*/ 68941 w 6556472"/>
              <a:gd name="connsiteY13" fmla="*/ 1104785 h 3976773"/>
              <a:gd name="connsiteX14" fmla="*/ 458616 w 6556472"/>
              <a:gd name="connsiteY14" fmla="*/ 88247 h 3976773"/>
              <a:gd name="connsiteX0" fmla="*/ 458616 w 6556472"/>
              <a:gd name="connsiteY0" fmla="*/ 88247 h 3989653"/>
              <a:gd name="connsiteX1" fmla="*/ 1833347 w 6556472"/>
              <a:gd name="connsiteY1" fmla="*/ 988875 h 3989653"/>
              <a:gd name="connsiteX2" fmla="*/ 2425775 w 6556472"/>
              <a:gd name="connsiteY2" fmla="*/ 48717 h 3989653"/>
              <a:gd name="connsiteX3" fmla="*/ 3700784 w 6556472"/>
              <a:gd name="connsiteY3" fmla="*/ 1001754 h 3989653"/>
              <a:gd name="connsiteX4" fmla="*/ 4112907 w 6556472"/>
              <a:gd name="connsiteY4" fmla="*/ 74475 h 3989653"/>
              <a:gd name="connsiteX5" fmla="*/ 5178434 w 6556472"/>
              <a:gd name="connsiteY5" fmla="*/ 358704 h 3989653"/>
              <a:gd name="connsiteX6" fmla="*/ 6556472 w 6556472"/>
              <a:gd name="connsiteY6" fmla="*/ 2963346 h 3989653"/>
              <a:gd name="connsiteX7" fmla="*/ 6109133 w 6556472"/>
              <a:gd name="connsiteY7" fmla="*/ 3938137 h 3989653"/>
              <a:gd name="connsiteX8" fmla="*/ 4705336 w 6556472"/>
              <a:gd name="connsiteY8" fmla="*/ 3036616 h 3989653"/>
              <a:gd name="connsiteX9" fmla="*/ 4035634 w 6556472"/>
              <a:gd name="connsiteY9" fmla="*/ 3989653 h 3989653"/>
              <a:gd name="connsiteX10" fmla="*/ 2876535 w 6556472"/>
              <a:gd name="connsiteY10" fmla="*/ 2959343 h 3989653"/>
              <a:gd name="connsiteX11" fmla="*/ 2348502 w 6556472"/>
              <a:gd name="connsiteY11" fmla="*/ 3976773 h 3989653"/>
              <a:gd name="connsiteX12" fmla="*/ 1308622 w 6556472"/>
              <a:gd name="connsiteY12" fmla="*/ 3478500 h 3989653"/>
              <a:gd name="connsiteX13" fmla="*/ 68941 w 6556472"/>
              <a:gd name="connsiteY13" fmla="*/ 1104785 h 3989653"/>
              <a:gd name="connsiteX14" fmla="*/ 458616 w 6556472"/>
              <a:gd name="connsiteY14" fmla="*/ 88247 h 3989653"/>
              <a:gd name="connsiteX0" fmla="*/ 458616 w 6556472"/>
              <a:gd name="connsiteY0" fmla="*/ 88247 h 3989653"/>
              <a:gd name="connsiteX1" fmla="*/ 1833347 w 6556472"/>
              <a:gd name="connsiteY1" fmla="*/ 988875 h 3989653"/>
              <a:gd name="connsiteX2" fmla="*/ 2425775 w 6556472"/>
              <a:gd name="connsiteY2" fmla="*/ 48717 h 3989653"/>
              <a:gd name="connsiteX3" fmla="*/ 3700784 w 6556472"/>
              <a:gd name="connsiteY3" fmla="*/ 1001754 h 3989653"/>
              <a:gd name="connsiteX4" fmla="*/ 4112907 w 6556472"/>
              <a:gd name="connsiteY4" fmla="*/ 74475 h 3989653"/>
              <a:gd name="connsiteX5" fmla="*/ 5178434 w 6556472"/>
              <a:gd name="connsiteY5" fmla="*/ 358704 h 3989653"/>
              <a:gd name="connsiteX6" fmla="*/ 6556472 w 6556472"/>
              <a:gd name="connsiteY6" fmla="*/ 2963346 h 3989653"/>
              <a:gd name="connsiteX7" fmla="*/ 5954587 w 6556472"/>
              <a:gd name="connsiteY7" fmla="*/ 3951016 h 3989653"/>
              <a:gd name="connsiteX8" fmla="*/ 4705336 w 6556472"/>
              <a:gd name="connsiteY8" fmla="*/ 3036616 h 3989653"/>
              <a:gd name="connsiteX9" fmla="*/ 4035634 w 6556472"/>
              <a:gd name="connsiteY9" fmla="*/ 3989653 h 3989653"/>
              <a:gd name="connsiteX10" fmla="*/ 2876535 w 6556472"/>
              <a:gd name="connsiteY10" fmla="*/ 2959343 h 3989653"/>
              <a:gd name="connsiteX11" fmla="*/ 2348502 w 6556472"/>
              <a:gd name="connsiteY11" fmla="*/ 3976773 h 3989653"/>
              <a:gd name="connsiteX12" fmla="*/ 1308622 w 6556472"/>
              <a:gd name="connsiteY12" fmla="*/ 3478500 h 3989653"/>
              <a:gd name="connsiteX13" fmla="*/ 68941 w 6556472"/>
              <a:gd name="connsiteY13" fmla="*/ 1104785 h 3989653"/>
              <a:gd name="connsiteX14" fmla="*/ 458616 w 6556472"/>
              <a:gd name="connsiteY14" fmla="*/ 88247 h 3989653"/>
              <a:gd name="connsiteX0" fmla="*/ 458616 w 6556472"/>
              <a:gd name="connsiteY0" fmla="*/ 88247 h 3989653"/>
              <a:gd name="connsiteX1" fmla="*/ 1833347 w 6556472"/>
              <a:gd name="connsiteY1" fmla="*/ 988875 h 3989653"/>
              <a:gd name="connsiteX2" fmla="*/ 2425775 w 6556472"/>
              <a:gd name="connsiteY2" fmla="*/ 48717 h 3989653"/>
              <a:gd name="connsiteX3" fmla="*/ 3700784 w 6556472"/>
              <a:gd name="connsiteY3" fmla="*/ 1001754 h 3989653"/>
              <a:gd name="connsiteX4" fmla="*/ 4112907 w 6556472"/>
              <a:gd name="connsiteY4" fmla="*/ 74475 h 3989653"/>
              <a:gd name="connsiteX5" fmla="*/ 5178434 w 6556472"/>
              <a:gd name="connsiteY5" fmla="*/ 358704 h 3989653"/>
              <a:gd name="connsiteX6" fmla="*/ 6556472 w 6556472"/>
              <a:gd name="connsiteY6" fmla="*/ 2963346 h 3989653"/>
              <a:gd name="connsiteX7" fmla="*/ 5954587 w 6556472"/>
              <a:gd name="connsiteY7" fmla="*/ 3951016 h 3989653"/>
              <a:gd name="connsiteX8" fmla="*/ 4705336 w 6556472"/>
              <a:gd name="connsiteY8" fmla="*/ 3036616 h 3989653"/>
              <a:gd name="connsiteX9" fmla="*/ 4035634 w 6556472"/>
              <a:gd name="connsiteY9" fmla="*/ 3989653 h 3989653"/>
              <a:gd name="connsiteX10" fmla="*/ 2876535 w 6556472"/>
              <a:gd name="connsiteY10" fmla="*/ 2959343 h 3989653"/>
              <a:gd name="connsiteX11" fmla="*/ 2348502 w 6556472"/>
              <a:gd name="connsiteY11" fmla="*/ 3976773 h 3989653"/>
              <a:gd name="connsiteX12" fmla="*/ 1308622 w 6556472"/>
              <a:gd name="connsiteY12" fmla="*/ 3478500 h 3989653"/>
              <a:gd name="connsiteX13" fmla="*/ 68941 w 6556472"/>
              <a:gd name="connsiteY13" fmla="*/ 1104785 h 3989653"/>
              <a:gd name="connsiteX14" fmla="*/ 458616 w 6556472"/>
              <a:gd name="connsiteY14" fmla="*/ 88247 h 3989653"/>
              <a:gd name="connsiteX0" fmla="*/ 458616 w 6556472"/>
              <a:gd name="connsiteY0" fmla="*/ 88247 h 3989653"/>
              <a:gd name="connsiteX1" fmla="*/ 1833347 w 6556472"/>
              <a:gd name="connsiteY1" fmla="*/ 988875 h 3989653"/>
              <a:gd name="connsiteX2" fmla="*/ 2425775 w 6556472"/>
              <a:gd name="connsiteY2" fmla="*/ 48717 h 3989653"/>
              <a:gd name="connsiteX3" fmla="*/ 3700784 w 6556472"/>
              <a:gd name="connsiteY3" fmla="*/ 1001754 h 3989653"/>
              <a:gd name="connsiteX4" fmla="*/ 4112907 w 6556472"/>
              <a:gd name="connsiteY4" fmla="*/ 74475 h 3989653"/>
              <a:gd name="connsiteX5" fmla="*/ 5178434 w 6556472"/>
              <a:gd name="connsiteY5" fmla="*/ 358704 h 3989653"/>
              <a:gd name="connsiteX6" fmla="*/ 6556472 w 6556472"/>
              <a:gd name="connsiteY6" fmla="*/ 2963346 h 3989653"/>
              <a:gd name="connsiteX7" fmla="*/ 5954587 w 6556472"/>
              <a:gd name="connsiteY7" fmla="*/ 3951016 h 3989653"/>
              <a:gd name="connsiteX8" fmla="*/ 4705336 w 6556472"/>
              <a:gd name="connsiteY8" fmla="*/ 3036616 h 3989653"/>
              <a:gd name="connsiteX9" fmla="*/ 4035634 w 6556472"/>
              <a:gd name="connsiteY9" fmla="*/ 3989653 h 3989653"/>
              <a:gd name="connsiteX10" fmla="*/ 2876535 w 6556472"/>
              <a:gd name="connsiteY10" fmla="*/ 2959343 h 3989653"/>
              <a:gd name="connsiteX11" fmla="*/ 2348502 w 6556472"/>
              <a:gd name="connsiteY11" fmla="*/ 3976773 h 3989653"/>
              <a:gd name="connsiteX12" fmla="*/ 1308622 w 6556472"/>
              <a:gd name="connsiteY12" fmla="*/ 3478500 h 3989653"/>
              <a:gd name="connsiteX13" fmla="*/ 68941 w 6556472"/>
              <a:gd name="connsiteY13" fmla="*/ 1104785 h 3989653"/>
              <a:gd name="connsiteX14" fmla="*/ 458616 w 6556472"/>
              <a:gd name="connsiteY14" fmla="*/ 88247 h 3989653"/>
              <a:gd name="connsiteX0" fmla="*/ 458616 w 6556472"/>
              <a:gd name="connsiteY0" fmla="*/ 88247 h 3989653"/>
              <a:gd name="connsiteX1" fmla="*/ 1833347 w 6556472"/>
              <a:gd name="connsiteY1" fmla="*/ 988875 h 3989653"/>
              <a:gd name="connsiteX2" fmla="*/ 2425775 w 6556472"/>
              <a:gd name="connsiteY2" fmla="*/ 48717 h 3989653"/>
              <a:gd name="connsiteX3" fmla="*/ 3700784 w 6556472"/>
              <a:gd name="connsiteY3" fmla="*/ 1001754 h 3989653"/>
              <a:gd name="connsiteX4" fmla="*/ 4112907 w 6556472"/>
              <a:gd name="connsiteY4" fmla="*/ 74475 h 3989653"/>
              <a:gd name="connsiteX5" fmla="*/ 5178434 w 6556472"/>
              <a:gd name="connsiteY5" fmla="*/ 358704 h 3989653"/>
              <a:gd name="connsiteX6" fmla="*/ 6556472 w 6556472"/>
              <a:gd name="connsiteY6" fmla="*/ 2963346 h 3989653"/>
              <a:gd name="connsiteX7" fmla="*/ 5954587 w 6556472"/>
              <a:gd name="connsiteY7" fmla="*/ 3951016 h 3989653"/>
              <a:gd name="connsiteX8" fmla="*/ 4705336 w 6556472"/>
              <a:gd name="connsiteY8" fmla="*/ 3036616 h 3989653"/>
              <a:gd name="connsiteX9" fmla="*/ 4035634 w 6556472"/>
              <a:gd name="connsiteY9" fmla="*/ 3989653 h 3989653"/>
              <a:gd name="connsiteX10" fmla="*/ 2876535 w 6556472"/>
              <a:gd name="connsiteY10" fmla="*/ 2959343 h 3989653"/>
              <a:gd name="connsiteX11" fmla="*/ 2348502 w 6556472"/>
              <a:gd name="connsiteY11" fmla="*/ 3976773 h 3989653"/>
              <a:gd name="connsiteX12" fmla="*/ 1308622 w 6556472"/>
              <a:gd name="connsiteY12" fmla="*/ 3478500 h 3989653"/>
              <a:gd name="connsiteX13" fmla="*/ 68941 w 6556472"/>
              <a:gd name="connsiteY13" fmla="*/ 1104785 h 3989653"/>
              <a:gd name="connsiteX14" fmla="*/ 458616 w 6556472"/>
              <a:gd name="connsiteY14" fmla="*/ 88247 h 3989653"/>
              <a:gd name="connsiteX0" fmla="*/ 458616 w 6577152"/>
              <a:gd name="connsiteY0" fmla="*/ 88247 h 3989653"/>
              <a:gd name="connsiteX1" fmla="*/ 1833347 w 6577152"/>
              <a:gd name="connsiteY1" fmla="*/ 988875 h 3989653"/>
              <a:gd name="connsiteX2" fmla="*/ 2425775 w 6577152"/>
              <a:gd name="connsiteY2" fmla="*/ 48717 h 3989653"/>
              <a:gd name="connsiteX3" fmla="*/ 3700784 w 6577152"/>
              <a:gd name="connsiteY3" fmla="*/ 1001754 h 3989653"/>
              <a:gd name="connsiteX4" fmla="*/ 4112907 w 6577152"/>
              <a:gd name="connsiteY4" fmla="*/ 74475 h 3989653"/>
              <a:gd name="connsiteX5" fmla="*/ 5178434 w 6577152"/>
              <a:gd name="connsiteY5" fmla="*/ 358704 h 3989653"/>
              <a:gd name="connsiteX6" fmla="*/ 6556472 w 6577152"/>
              <a:gd name="connsiteY6" fmla="*/ 2963346 h 3989653"/>
              <a:gd name="connsiteX7" fmla="*/ 5954587 w 6577152"/>
              <a:gd name="connsiteY7" fmla="*/ 3951016 h 3989653"/>
              <a:gd name="connsiteX8" fmla="*/ 4705336 w 6577152"/>
              <a:gd name="connsiteY8" fmla="*/ 3036616 h 3989653"/>
              <a:gd name="connsiteX9" fmla="*/ 4035634 w 6577152"/>
              <a:gd name="connsiteY9" fmla="*/ 3989653 h 3989653"/>
              <a:gd name="connsiteX10" fmla="*/ 2876535 w 6577152"/>
              <a:gd name="connsiteY10" fmla="*/ 2959343 h 3989653"/>
              <a:gd name="connsiteX11" fmla="*/ 2348502 w 6577152"/>
              <a:gd name="connsiteY11" fmla="*/ 3976773 h 3989653"/>
              <a:gd name="connsiteX12" fmla="*/ 1308622 w 6577152"/>
              <a:gd name="connsiteY12" fmla="*/ 3478500 h 3989653"/>
              <a:gd name="connsiteX13" fmla="*/ 68941 w 6577152"/>
              <a:gd name="connsiteY13" fmla="*/ 1104785 h 3989653"/>
              <a:gd name="connsiteX14" fmla="*/ 458616 w 6577152"/>
              <a:gd name="connsiteY14" fmla="*/ 88247 h 3989653"/>
              <a:gd name="connsiteX0" fmla="*/ 458616 w 6538226"/>
              <a:gd name="connsiteY0" fmla="*/ 88247 h 3989653"/>
              <a:gd name="connsiteX1" fmla="*/ 1833347 w 6538226"/>
              <a:gd name="connsiteY1" fmla="*/ 988875 h 3989653"/>
              <a:gd name="connsiteX2" fmla="*/ 2425775 w 6538226"/>
              <a:gd name="connsiteY2" fmla="*/ 48717 h 3989653"/>
              <a:gd name="connsiteX3" fmla="*/ 3700784 w 6538226"/>
              <a:gd name="connsiteY3" fmla="*/ 1001754 h 3989653"/>
              <a:gd name="connsiteX4" fmla="*/ 4112907 w 6538226"/>
              <a:gd name="connsiteY4" fmla="*/ 74475 h 3989653"/>
              <a:gd name="connsiteX5" fmla="*/ 5178434 w 6538226"/>
              <a:gd name="connsiteY5" fmla="*/ 358704 h 3989653"/>
              <a:gd name="connsiteX6" fmla="*/ 6504957 w 6538226"/>
              <a:gd name="connsiteY6" fmla="*/ 2847437 h 3989653"/>
              <a:gd name="connsiteX7" fmla="*/ 5954587 w 6538226"/>
              <a:gd name="connsiteY7" fmla="*/ 3951016 h 3989653"/>
              <a:gd name="connsiteX8" fmla="*/ 4705336 w 6538226"/>
              <a:gd name="connsiteY8" fmla="*/ 3036616 h 3989653"/>
              <a:gd name="connsiteX9" fmla="*/ 4035634 w 6538226"/>
              <a:gd name="connsiteY9" fmla="*/ 3989653 h 3989653"/>
              <a:gd name="connsiteX10" fmla="*/ 2876535 w 6538226"/>
              <a:gd name="connsiteY10" fmla="*/ 2959343 h 3989653"/>
              <a:gd name="connsiteX11" fmla="*/ 2348502 w 6538226"/>
              <a:gd name="connsiteY11" fmla="*/ 3976773 h 3989653"/>
              <a:gd name="connsiteX12" fmla="*/ 1308622 w 6538226"/>
              <a:gd name="connsiteY12" fmla="*/ 3478500 h 3989653"/>
              <a:gd name="connsiteX13" fmla="*/ 68941 w 6538226"/>
              <a:gd name="connsiteY13" fmla="*/ 1104785 h 3989653"/>
              <a:gd name="connsiteX14" fmla="*/ 458616 w 6538226"/>
              <a:gd name="connsiteY14" fmla="*/ 88247 h 3989653"/>
              <a:gd name="connsiteX0" fmla="*/ 458616 w 6538226"/>
              <a:gd name="connsiteY0" fmla="*/ 88247 h 3989653"/>
              <a:gd name="connsiteX1" fmla="*/ 1833347 w 6538226"/>
              <a:gd name="connsiteY1" fmla="*/ 988875 h 3989653"/>
              <a:gd name="connsiteX2" fmla="*/ 2425775 w 6538226"/>
              <a:gd name="connsiteY2" fmla="*/ 48717 h 3989653"/>
              <a:gd name="connsiteX3" fmla="*/ 3700784 w 6538226"/>
              <a:gd name="connsiteY3" fmla="*/ 1001754 h 3989653"/>
              <a:gd name="connsiteX4" fmla="*/ 4112907 w 6538226"/>
              <a:gd name="connsiteY4" fmla="*/ 74475 h 3989653"/>
              <a:gd name="connsiteX5" fmla="*/ 5178434 w 6538226"/>
              <a:gd name="connsiteY5" fmla="*/ 358704 h 3989653"/>
              <a:gd name="connsiteX6" fmla="*/ 6504957 w 6538226"/>
              <a:gd name="connsiteY6" fmla="*/ 2847437 h 3989653"/>
              <a:gd name="connsiteX7" fmla="*/ 5954587 w 6538226"/>
              <a:gd name="connsiteY7" fmla="*/ 3951016 h 3989653"/>
              <a:gd name="connsiteX8" fmla="*/ 4705336 w 6538226"/>
              <a:gd name="connsiteY8" fmla="*/ 3036616 h 3989653"/>
              <a:gd name="connsiteX9" fmla="*/ 4035634 w 6538226"/>
              <a:gd name="connsiteY9" fmla="*/ 3989653 h 3989653"/>
              <a:gd name="connsiteX10" fmla="*/ 2876535 w 6538226"/>
              <a:gd name="connsiteY10" fmla="*/ 2959343 h 3989653"/>
              <a:gd name="connsiteX11" fmla="*/ 2348502 w 6538226"/>
              <a:gd name="connsiteY11" fmla="*/ 3976773 h 3989653"/>
              <a:gd name="connsiteX12" fmla="*/ 1308622 w 6538226"/>
              <a:gd name="connsiteY12" fmla="*/ 3478500 h 3989653"/>
              <a:gd name="connsiteX13" fmla="*/ 68941 w 6538226"/>
              <a:gd name="connsiteY13" fmla="*/ 1104785 h 3989653"/>
              <a:gd name="connsiteX14" fmla="*/ 458616 w 6538226"/>
              <a:gd name="connsiteY14" fmla="*/ 88247 h 3989653"/>
              <a:gd name="connsiteX0" fmla="*/ 458616 w 6538226"/>
              <a:gd name="connsiteY0" fmla="*/ 88247 h 4015030"/>
              <a:gd name="connsiteX1" fmla="*/ 1833347 w 6538226"/>
              <a:gd name="connsiteY1" fmla="*/ 988875 h 4015030"/>
              <a:gd name="connsiteX2" fmla="*/ 2425775 w 6538226"/>
              <a:gd name="connsiteY2" fmla="*/ 48717 h 4015030"/>
              <a:gd name="connsiteX3" fmla="*/ 3700784 w 6538226"/>
              <a:gd name="connsiteY3" fmla="*/ 1001754 h 4015030"/>
              <a:gd name="connsiteX4" fmla="*/ 4112907 w 6538226"/>
              <a:gd name="connsiteY4" fmla="*/ 74475 h 4015030"/>
              <a:gd name="connsiteX5" fmla="*/ 5178434 w 6538226"/>
              <a:gd name="connsiteY5" fmla="*/ 358704 h 4015030"/>
              <a:gd name="connsiteX6" fmla="*/ 6504957 w 6538226"/>
              <a:gd name="connsiteY6" fmla="*/ 2847437 h 4015030"/>
              <a:gd name="connsiteX7" fmla="*/ 5954587 w 6538226"/>
              <a:gd name="connsiteY7" fmla="*/ 3951016 h 4015030"/>
              <a:gd name="connsiteX8" fmla="*/ 4705336 w 6538226"/>
              <a:gd name="connsiteY8" fmla="*/ 3036616 h 4015030"/>
              <a:gd name="connsiteX9" fmla="*/ 4035634 w 6538226"/>
              <a:gd name="connsiteY9" fmla="*/ 3989653 h 4015030"/>
              <a:gd name="connsiteX10" fmla="*/ 2876535 w 6538226"/>
              <a:gd name="connsiteY10" fmla="*/ 2959343 h 4015030"/>
              <a:gd name="connsiteX11" fmla="*/ 2348502 w 6538226"/>
              <a:gd name="connsiteY11" fmla="*/ 3976773 h 4015030"/>
              <a:gd name="connsiteX12" fmla="*/ 1308622 w 6538226"/>
              <a:gd name="connsiteY12" fmla="*/ 3478500 h 4015030"/>
              <a:gd name="connsiteX13" fmla="*/ 68941 w 6538226"/>
              <a:gd name="connsiteY13" fmla="*/ 1104785 h 4015030"/>
              <a:gd name="connsiteX14" fmla="*/ 458616 w 6538226"/>
              <a:gd name="connsiteY14" fmla="*/ 88247 h 4015030"/>
              <a:gd name="connsiteX0" fmla="*/ 458616 w 6538226"/>
              <a:gd name="connsiteY0" fmla="*/ 88247 h 4015030"/>
              <a:gd name="connsiteX1" fmla="*/ 1833347 w 6538226"/>
              <a:gd name="connsiteY1" fmla="*/ 988875 h 4015030"/>
              <a:gd name="connsiteX2" fmla="*/ 2425775 w 6538226"/>
              <a:gd name="connsiteY2" fmla="*/ 48717 h 4015030"/>
              <a:gd name="connsiteX3" fmla="*/ 3700784 w 6538226"/>
              <a:gd name="connsiteY3" fmla="*/ 1001754 h 4015030"/>
              <a:gd name="connsiteX4" fmla="*/ 4112907 w 6538226"/>
              <a:gd name="connsiteY4" fmla="*/ 74475 h 4015030"/>
              <a:gd name="connsiteX5" fmla="*/ 5178434 w 6538226"/>
              <a:gd name="connsiteY5" fmla="*/ 358704 h 4015030"/>
              <a:gd name="connsiteX6" fmla="*/ 6504957 w 6538226"/>
              <a:gd name="connsiteY6" fmla="*/ 2847437 h 4015030"/>
              <a:gd name="connsiteX7" fmla="*/ 5954587 w 6538226"/>
              <a:gd name="connsiteY7" fmla="*/ 3951016 h 4015030"/>
              <a:gd name="connsiteX8" fmla="*/ 4705336 w 6538226"/>
              <a:gd name="connsiteY8" fmla="*/ 3036616 h 4015030"/>
              <a:gd name="connsiteX9" fmla="*/ 4035634 w 6538226"/>
              <a:gd name="connsiteY9" fmla="*/ 3989653 h 4015030"/>
              <a:gd name="connsiteX10" fmla="*/ 2876535 w 6538226"/>
              <a:gd name="connsiteY10" fmla="*/ 2959343 h 4015030"/>
              <a:gd name="connsiteX11" fmla="*/ 2348502 w 6538226"/>
              <a:gd name="connsiteY11" fmla="*/ 3976773 h 4015030"/>
              <a:gd name="connsiteX12" fmla="*/ 1308622 w 6538226"/>
              <a:gd name="connsiteY12" fmla="*/ 3478500 h 4015030"/>
              <a:gd name="connsiteX13" fmla="*/ 68941 w 6538226"/>
              <a:gd name="connsiteY13" fmla="*/ 1104785 h 4015030"/>
              <a:gd name="connsiteX14" fmla="*/ 458616 w 6538226"/>
              <a:gd name="connsiteY14" fmla="*/ 88247 h 4015030"/>
              <a:gd name="connsiteX0" fmla="*/ 458616 w 6538226"/>
              <a:gd name="connsiteY0" fmla="*/ 88247 h 4015992"/>
              <a:gd name="connsiteX1" fmla="*/ 1833347 w 6538226"/>
              <a:gd name="connsiteY1" fmla="*/ 988875 h 4015992"/>
              <a:gd name="connsiteX2" fmla="*/ 2425775 w 6538226"/>
              <a:gd name="connsiteY2" fmla="*/ 48717 h 4015992"/>
              <a:gd name="connsiteX3" fmla="*/ 3700784 w 6538226"/>
              <a:gd name="connsiteY3" fmla="*/ 1001754 h 4015992"/>
              <a:gd name="connsiteX4" fmla="*/ 4112907 w 6538226"/>
              <a:gd name="connsiteY4" fmla="*/ 74475 h 4015992"/>
              <a:gd name="connsiteX5" fmla="*/ 5178434 w 6538226"/>
              <a:gd name="connsiteY5" fmla="*/ 358704 h 4015992"/>
              <a:gd name="connsiteX6" fmla="*/ 6504957 w 6538226"/>
              <a:gd name="connsiteY6" fmla="*/ 2847437 h 4015992"/>
              <a:gd name="connsiteX7" fmla="*/ 5954587 w 6538226"/>
              <a:gd name="connsiteY7" fmla="*/ 3951016 h 4015992"/>
              <a:gd name="connsiteX8" fmla="*/ 4705336 w 6538226"/>
              <a:gd name="connsiteY8" fmla="*/ 3036616 h 4015992"/>
              <a:gd name="connsiteX9" fmla="*/ 4035634 w 6538226"/>
              <a:gd name="connsiteY9" fmla="*/ 3989653 h 4015992"/>
              <a:gd name="connsiteX10" fmla="*/ 2876535 w 6538226"/>
              <a:gd name="connsiteY10" fmla="*/ 2959343 h 4015992"/>
              <a:gd name="connsiteX11" fmla="*/ 2348502 w 6538226"/>
              <a:gd name="connsiteY11" fmla="*/ 3976773 h 4015992"/>
              <a:gd name="connsiteX12" fmla="*/ 1308622 w 6538226"/>
              <a:gd name="connsiteY12" fmla="*/ 3478500 h 4015992"/>
              <a:gd name="connsiteX13" fmla="*/ 68941 w 6538226"/>
              <a:gd name="connsiteY13" fmla="*/ 1104785 h 4015992"/>
              <a:gd name="connsiteX14" fmla="*/ 458616 w 6538226"/>
              <a:gd name="connsiteY14" fmla="*/ 88247 h 4015992"/>
              <a:gd name="connsiteX0" fmla="*/ 458616 w 6538226"/>
              <a:gd name="connsiteY0" fmla="*/ 88247 h 4015992"/>
              <a:gd name="connsiteX1" fmla="*/ 1833347 w 6538226"/>
              <a:gd name="connsiteY1" fmla="*/ 988875 h 4015992"/>
              <a:gd name="connsiteX2" fmla="*/ 2425775 w 6538226"/>
              <a:gd name="connsiteY2" fmla="*/ 48717 h 4015992"/>
              <a:gd name="connsiteX3" fmla="*/ 3700784 w 6538226"/>
              <a:gd name="connsiteY3" fmla="*/ 1001754 h 4015992"/>
              <a:gd name="connsiteX4" fmla="*/ 4112907 w 6538226"/>
              <a:gd name="connsiteY4" fmla="*/ 74475 h 4015992"/>
              <a:gd name="connsiteX5" fmla="*/ 5178434 w 6538226"/>
              <a:gd name="connsiteY5" fmla="*/ 358704 h 4015992"/>
              <a:gd name="connsiteX6" fmla="*/ 6504957 w 6538226"/>
              <a:gd name="connsiteY6" fmla="*/ 2847437 h 4015992"/>
              <a:gd name="connsiteX7" fmla="*/ 5954587 w 6538226"/>
              <a:gd name="connsiteY7" fmla="*/ 3951016 h 4015992"/>
              <a:gd name="connsiteX8" fmla="*/ 4705336 w 6538226"/>
              <a:gd name="connsiteY8" fmla="*/ 3036616 h 4015992"/>
              <a:gd name="connsiteX9" fmla="*/ 4035634 w 6538226"/>
              <a:gd name="connsiteY9" fmla="*/ 3989653 h 4015992"/>
              <a:gd name="connsiteX10" fmla="*/ 2876535 w 6538226"/>
              <a:gd name="connsiteY10" fmla="*/ 2959343 h 4015992"/>
              <a:gd name="connsiteX11" fmla="*/ 2348502 w 6538226"/>
              <a:gd name="connsiteY11" fmla="*/ 3976773 h 4015992"/>
              <a:gd name="connsiteX12" fmla="*/ 1308622 w 6538226"/>
              <a:gd name="connsiteY12" fmla="*/ 3478500 h 4015992"/>
              <a:gd name="connsiteX13" fmla="*/ 68941 w 6538226"/>
              <a:gd name="connsiteY13" fmla="*/ 1104785 h 4015992"/>
              <a:gd name="connsiteX14" fmla="*/ 458616 w 6538226"/>
              <a:gd name="connsiteY14" fmla="*/ 88247 h 4015992"/>
              <a:gd name="connsiteX0" fmla="*/ 458616 w 6538226"/>
              <a:gd name="connsiteY0" fmla="*/ 88247 h 4015992"/>
              <a:gd name="connsiteX1" fmla="*/ 1833347 w 6538226"/>
              <a:gd name="connsiteY1" fmla="*/ 988875 h 4015992"/>
              <a:gd name="connsiteX2" fmla="*/ 2425775 w 6538226"/>
              <a:gd name="connsiteY2" fmla="*/ 48717 h 4015992"/>
              <a:gd name="connsiteX3" fmla="*/ 3700784 w 6538226"/>
              <a:gd name="connsiteY3" fmla="*/ 1001754 h 4015992"/>
              <a:gd name="connsiteX4" fmla="*/ 4112907 w 6538226"/>
              <a:gd name="connsiteY4" fmla="*/ 74475 h 4015992"/>
              <a:gd name="connsiteX5" fmla="*/ 5178434 w 6538226"/>
              <a:gd name="connsiteY5" fmla="*/ 358704 h 4015992"/>
              <a:gd name="connsiteX6" fmla="*/ 6504957 w 6538226"/>
              <a:gd name="connsiteY6" fmla="*/ 2847437 h 4015992"/>
              <a:gd name="connsiteX7" fmla="*/ 5954587 w 6538226"/>
              <a:gd name="connsiteY7" fmla="*/ 3951016 h 4015992"/>
              <a:gd name="connsiteX8" fmla="*/ 4705336 w 6538226"/>
              <a:gd name="connsiteY8" fmla="*/ 3036616 h 4015992"/>
              <a:gd name="connsiteX9" fmla="*/ 4035634 w 6538226"/>
              <a:gd name="connsiteY9" fmla="*/ 3989653 h 4015992"/>
              <a:gd name="connsiteX10" fmla="*/ 2876535 w 6538226"/>
              <a:gd name="connsiteY10" fmla="*/ 2959343 h 4015992"/>
              <a:gd name="connsiteX11" fmla="*/ 2348502 w 6538226"/>
              <a:gd name="connsiteY11" fmla="*/ 3976773 h 4015992"/>
              <a:gd name="connsiteX12" fmla="*/ 1308622 w 6538226"/>
              <a:gd name="connsiteY12" fmla="*/ 3478500 h 4015992"/>
              <a:gd name="connsiteX13" fmla="*/ 68941 w 6538226"/>
              <a:gd name="connsiteY13" fmla="*/ 1104785 h 4015992"/>
              <a:gd name="connsiteX14" fmla="*/ 458616 w 6538226"/>
              <a:gd name="connsiteY14" fmla="*/ 88247 h 4015992"/>
              <a:gd name="connsiteX0" fmla="*/ 458616 w 6538226"/>
              <a:gd name="connsiteY0" fmla="*/ 88247 h 4015992"/>
              <a:gd name="connsiteX1" fmla="*/ 1833347 w 6538226"/>
              <a:gd name="connsiteY1" fmla="*/ 988875 h 4015992"/>
              <a:gd name="connsiteX2" fmla="*/ 2425775 w 6538226"/>
              <a:gd name="connsiteY2" fmla="*/ 48717 h 4015992"/>
              <a:gd name="connsiteX3" fmla="*/ 3700784 w 6538226"/>
              <a:gd name="connsiteY3" fmla="*/ 1001754 h 4015992"/>
              <a:gd name="connsiteX4" fmla="*/ 4112907 w 6538226"/>
              <a:gd name="connsiteY4" fmla="*/ 74475 h 4015992"/>
              <a:gd name="connsiteX5" fmla="*/ 5178434 w 6538226"/>
              <a:gd name="connsiteY5" fmla="*/ 358704 h 4015992"/>
              <a:gd name="connsiteX6" fmla="*/ 6504957 w 6538226"/>
              <a:gd name="connsiteY6" fmla="*/ 2847437 h 4015992"/>
              <a:gd name="connsiteX7" fmla="*/ 5954587 w 6538226"/>
              <a:gd name="connsiteY7" fmla="*/ 3951016 h 4015992"/>
              <a:gd name="connsiteX8" fmla="*/ 4705336 w 6538226"/>
              <a:gd name="connsiteY8" fmla="*/ 3036616 h 4015992"/>
              <a:gd name="connsiteX9" fmla="*/ 4035634 w 6538226"/>
              <a:gd name="connsiteY9" fmla="*/ 3989653 h 4015992"/>
              <a:gd name="connsiteX10" fmla="*/ 2876535 w 6538226"/>
              <a:gd name="connsiteY10" fmla="*/ 2959343 h 4015992"/>
              <a:gd name="connsiteX11" fmla="*/ 2348502 w 6538226"/>
              <a:gd name="connsiteY11" fmla="*/ 3976773 h 4015992"/>
              <a:gd name="connsiteX12" fmla="*/ 1308622 w 6538226"/>
              <a:gd name="connsiteY12" fmla="*/ 3478500 h 4015992"/>
              <a:gd name="connsiteX13" fmla="*/ 68941 w 6538226"/>
              <a:gd name="connsiteY13" fmla="*/ 1104785 h 4015992"/>
              <a:gd name="connsiteX14" fmla="*/ 458616 w 6538226"/>
              <a:gd name="connsiteY14" fmla="*/ 88247 h 4015992"/>
              <a:gd name="connsiteX0" fmla="*/ 458616 w 6538226"/>
              <a:gd name="connsiteY0" fmla="*/ 88247 h 4019305"/>
              <a:gd name="connsiteX1" fmla="*/ 1833347 w 6538226"/>
              <a:gd name="connsiteY1" fmla="*/ 988875 h 4019305"/>
              <a:gd name="connsiteX2" fmla="*/ 2425775 w 6538226"/>
              <a:gd name="connsiteY2" fmla="*/ 48717 h 4019305"/>
              <a:gd name="connsiteX3" fmla="*/ 3700784 w 6538226"/>
              <a:gd name="connsiteY3" fmla="*/ 1001754 h 4019305"/>
              <a:gd name="connsiteX4" fmla="*/ 4112907 w 6538226"/>
              <a:gd name="connsiteY4" fmla="*/ 74475 h 4019305"/>
              <a:gd name="connsiteX5" fmla="*/ 5178434 w 6538226"/>
              <a:gd name="connsiteY5" fmla="*/ 358704 h 4019305"/>
              <a:gd name="connsiteX6" fmla="*/ 6504957 w 6538226"/>
              <a:gd name="connsiteY6" fmla="*/ 2847437 h 4019305"/>
              <a:gd name="connsiteX7" fmla="*/ 5954587 w 6538226"/>
              <a:gd name="connsiteY7" fmla="*/ 3951016 h 4019305"/>
              <a:gd name="connsiteX8" fmla="*/ 4705336 w 6538226"/>
              <a:gd name="connsiteY8" fmla="*/ 3036616 h 4019305"/>
              <a:gd name="connsiteX9" fmla="*/ 4035634 w 6538226"/>
              <a:gd name="connsiteY9" fmla="*/ 3989653 h 4019305"/>
              <a:gd name="connsiteX10" fmla="*/ 2876535 w 6538226"/>
              <a:gd name="connsiteY10" fmla="*/ 2959343 h 4019305"/>
              <a:gd name="connsiteX11" fmla="*/ 2348502 w 6538226"/>
              <a:gd name="connsiteY11" fmla="*/ 3976773 h 4019305"/>
              <a:gd name="connsiteX12" fmla="*/ 1308622 w 6538226"/>
              <a:gd name="connsiteY12" fmla="*/ 3478500 h 4019305"/>
              <a:gd name="connsiteX13" fmla="*/ 68941 w 6538226"/>
              <a:gd name="connsiteY13" fmla="*/ 1104785 h 4019305"/>
              <a:gd name="connsiteX14" fmla="*/ 458616 w 6538226"/>
              <a:gd name="connsiteY14" fmla="*/ 88247 h 4019305"/>
              <a:gd name="connsiteX0" fmla="*/ 458616 w 6538226"/>
              <a:gd name="connsiteY0" fmla="*/ 88247 h 4019305"/>
              <a:gd name="connsiteX1" fmla="*/ 1833347 w 6538226"/>
              <a:gd name="connsiteY1" fmla="*/ 988875 h 4019305"/>
              <a:gd name="connsiteX2" fmla="*/ 2425775 w 6538226"/>
              <a:gd name="connsiteY2" fmla="*/ 48717 h 4019305"/>
              <a:gd name="connsiteX3" fmla="*/ 3700784 w 6538226"/>
              <a:gd name="connsiteY3" fmla="*/ 1001754 h 4019305"/>
              <a:gd name="connsiteX4" fmla="*/ 4112907 w 6538226"/>
              <a:gd name="connsiteY4" fmla="*/ 74475 h 4019305"/>
              <a:gd name="connsiteX5" fmla="*/ 5178434 w 6538226"/>
              <a:gd name="connsiteY5" fmla="*/ 358704 h 4019305"/>
              <a:gd name="connsiteX6" fmla="*/ 6504957 w 6538226"/>
              <a:gd name="connsiteY6" fmla="*/ 2847437 h 4019305"/>
              <a:gd name="connsiteX7" fmla="*/ 5954587 w 6538226"/>
              <a:gd name="connsiteY7" fmla="*/ 3951016 h 4019305"/>
              <a:gd name="connsiteX8" fmla="*/ 4705336 w 6538226"/>
              <a:gd name="connsiteY8" fmla="*/ 3036616 h 4019305"/>
              <a:gd name="connsiteX9" fmla="*/ 4188395 w 6538226"/>
              <a:gd name="connsiteY9" fmla="*/ 3954402 h 4019305"/>
              <a:gd name="connsiteX10" fmla="*/ 2876535 w 6538226"/>
              <a:gd name="connsiteY10" fmla="*/ 2959343 h 4019305"/>
              <a:gd name="connsiteX11" fmla="*/ 2348502 w 6538226"/>
              <a:gd name="connsiteY11" fmla="*/ 3976773 h 4019305"/>
              <a:gd name="connsiteX12" fmla="*/ 1308622 w 6538226"/>
              <a:gd name="connsiteY12" fmla="*/ 3478500 h 4019305"/>
              <a:gd name="connsiteX13" fmla="*/ 68941 w 6538226"/>
              <a:gd name="connsiteY13" fmla="*/ 1104785 h 4019305"/>
              <a:gd name="connsiteX14" fmla="*/ 458616 w 6538226"/>
              <a:gd name="connsiteY14" fmla="*/ 88247 h 4019305"/>
              <a:gd name="connsiteX0" fmla="*/ 458616 w 6538226"/>
              <a:gd name="connsiteY0" fmla="*/ 88247 h 4019305"/>
              <a:gd name="connsiteX1" fmla="*/ 1833347 w 6538226"/>
              <a:gd name="connsiteY1" fmla="*/ 988875 h 4019305"/>
              <a:gd name="connsiteX2" fmla="*/ 2425775 w 6538226"/>
              <a:gd name="connsiteY2" fmla="*/ 48717 h 4019305"/>
              <a:gd name="connsiteX3" fmla="*/ 3700784 w 6538226"/>
              <a:gd name="connsiteY3" fmla="*/ 1001754 h 4019305"/>
              <a:gd name="connsiteX4" fmla="*/ 4112907 w 6538226"/>
              <a:gd name="connsiteY4" fmla="*/ 74475 h 4019305"/>
              <a:gd name="connsiteX5" fmla="*/ 5178434 w 6538226"/>
              <a:gd name="connsiteY5" fmla="*/ 358704 h 4019305"/>
              <a:gd name="connsiteX6" fmla="*/ 6504957 w 6538226"/>
              <a:gd name="connsiteY6" fmla="*/ 2847437 h 4019305"/>
              <a:gd name="connsiteX7" fmla="*/ 5954587 w 6538226"/>
              <a:gd name="connsiteY7" fmla="*/ 3951016 h 4019305"/>
              <a:gd name="connsiteX8" fmla="*/ 4705336 w 6538226"/>
              <a:gd name="connsiteY8" fmla="*/ 3036616 h 4019305"/>
              <a:gd name="connsiteX9" fmla="*/ 4188395 w 6538226"/>
              <a:gd name="connsiteY9" fmla="*/ 3954402 h 4019305"/>
              <a:gd name="connsiteX10" fmla="*/ 2876535 w 6538226"/>
              <a:gd name="connsiteY10" fmla="*/ 2959343 h 4019305"/>
              <a:gd name="connsiteX11" fmla="*/ 2348502 w 6538226"/>
              <a:gd name="connsiteY11" fmla="*/ 3976773 h 4019305"/>
              <a:gd name="connsiteX12" fmla="*/ 1308622 w 6538226"/>
              <a:gd name="connsiteY12" fmla="*/ 3478500 h 4019305"/>
              <a:gd name="connsiteX13" fmla="*/ 68941 w 6538226"/>
              <a:gd name="connsiteY13" fmla="*/ 1104785 h 4019305"/>
              <a:gd name="connsiteX14" fmla="*/ 458616 w 6538226"/>
              <a:gd name="connsiteY14" fmla="*/ 88247 h 4019305"/>
              <a:gd name="connsiteX0" fmla="*/ 458616 w 6538226"/>
              <a:gd name="connsiteY0" fmla="*/ 88247 h 4019305"/>
              <a:gd name="connsiteX1" fmla="*/ 1833347 w 6538226"/>
              <a:gd name="connsiteY1" fmla="*/ 988875 h 4019305"/>
              <a:gd name="connsiteX2" fmla="*/ 2425775 w 6538226"/>
              <a:gd name="connsiteY2" fmla="*/ 48717 h 4019305"/>
              <a:gd name="connsiteX3" fmla="*/ 3700784 w 6538226"/>
              <a:gd name="connsiteY3" fmla="*/ 1001754 h 4019305"/>
              <a:gd name="connsiteX4" fmla="*/ 4112907 w 6538226"/>
              <a:gd name="connsiteY4" fmla="*/ 74475 h 4019305"/>
              <a:gd name="connsiteX5" fmla="*/ 5178434 w 6538226"/>
              <a:gd name="connsiteY5" fmla="*/ 358704 h 4019305"/>
              <a:gd name="connsiteX6" fmla="*/ 6504957 w 6538226"/>
              <a:gd name="connsiteY6" fmla="*/ 2847437 h 4019305"/>
              <a:gd name="connsiteX7" fmla="*/ 5954587 w 6538226"/>
              <a:gd name="connsiteY7" fmla="*/ 3951016 h 4019305"/>
              <a:gd name="connsiteX8" fmla="*/ 4705336 w 6538226"/>
              <a:gd name="connsiteY8" fmla="*/ 3036616 h 4019305"/>
              <a:gd name="connsiteX9" fmla="*/ 4188395 w 6538226"/>
              <a:gd name="connsiteY9" fmla="*/ 3954402 h 4019305"/>
              <a:gd name="connsiteX10" fmla="*/ 2876535 w 6538226"/>
              <a:gd name="connsiteY10" fmla="*/ 2959343 h 4019305"/>
              <a:gd name="connsiteX11" fmla="*/ 2348502 w 6538226"/>
              <a:gd name="connsiteY11" fmla="*/ 3976773 h 4019305"/>
              <a:gd name="connsiteX12" fmla="*/ 1308622 w 6538226"/>
              <a:gd name="connsiteY12" fmla="*/ 3478500 h 4019305"/>
              <a:gd name="connsiteX13" fmla="*/ 68941 w 6538226"/>
              <a:gd name="connsiteY13" fmla="*/ 1104785 h 4019305"/>
              <a:gd name="connsiteX14" fmla="*/ 458616 w 6538226"/>
              <a:gd name="connsiteY14" fmla="*/ 88247 h 401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8226" h="4019305">
                <a:moveTo>
                  <a:pt x="458616" y="88247"/>
                </a:moveTo>
                <a:cubicBezTo>
                  <a:pt x="1213073" y="-203972"/>
                  <a:pt x="1529650" y="263663"/>
                  <a:pt x="1833347" y="988875"/>
                </a:cubicBezTo>
                <a:cubicBezTo>
                  <a:pt x="1859104" y="293416"/>
                  <a:pt x="2052289" y="203264"/>
                  <a:pt x="2425775" y="48717"/>
                </a:cubicBezTo>
                <a:cubicBezTo>
                  <a:pt x="2970983" y="-127294"/>
                  <a:pt x="3335882" y="250486"/>
                  <a:pt x="3700784" y="1001754"/>
                </a:cubicBezTo>
                <a:cubicBezTo>
                  <a:pt x="3632096" y="473720"/>
                  <a:pt x="3820986" y="280537"/>
                  <a:pt x="4112907" y="74475"/>
                </a:cubicBezTo>
                <a:cubicBezTo>
                  <a:pt x="4442325" y="-23966"/>
                  <a:pt x="4952046" y="-45132"/>
                  <a:pt x="5178434" y="358704"/>
                </a:cubicBezTo>
                <a:lnTo>
                  <a:pt x="6504957" y="2847437"/>
                </a:lnTo>
                <a:cubicBezTo>
                  <a:pt x="6523270" y="3034993"/>
                  <a:pt x="6709007" y="3660430"/>
                  <a:pt x="5954587" y="3951016"/>
                </a:cubicBezTo>
                <a:cubicBezTo>
                  <a:pt x="5074531" y="4161371"/>
                  <a:pt x="4915691" y="3341416"/>
                  <a:pt x="4705336" y="3036616"/>
                </a:cubicBezTo>
                <a:cubicBezTo>
                  <a:pt x="4701043" y="3238386"/>
                  <a:pt x="4755034" y="3760999"/>
                  <a:pt x="4188395" y="3954402"/>
                </a:cubicBezTo>
                <a:cubicBezTo>
                  <a:pt x="3246168" y="4174252"/>
                  <a:pt x="3056839" y="3341416"/>
                  <a:pt x="2876535" y="2959343"/>
                </a:cubicBezTo>
                <a:cubicBezTo>
                  <a:pt x="2970981" y="3491669"/>
                  <a:pt x="2627544" y="3882329"/>
                  <a:pt x="2348502" y="3976773"/>
                </a:cubicBezTo>
                <a:cubicBezTo>
                  <a:pt x="1885965" y="4119775"/>
                  <a:pt x="1500703" y="3889290"/>
                  <a:pt x="1308622" y="3478500"/>
                </a:cubicBezTo>
                <a:lnTo>
                  <a:pt x="68941" y="1104785"/>
                </a:lnTo>
                <a:cubicBezTo>
                  <a:pt x="-84503" y="830334"/>
                  <a:pt x="6752" y="349821"/>
                  <a:pt x="458616" y="88247"/>
                </a:cubicBezTo>
                <a:close/>
              </a:path>
            </a:pathLst>
          </a:custGeom>
          <a:solidFill>
            <a:schemeClr val="accent3"/>
          </a:solidFill>
        </p:spPr>
        <p:txBody>
          <a:bodyPr/>
          <a:lstStyle>
            <a:lvl1pPr marL="0" indent="0">
              <a:buNone/>
              <a:defRPr/>
            </a:lvl1pPr>
          </a:lstStyle>
          <a:p>
            <a:r>
              <a:rPr lang="en-US"/>
              <a:t>Click picture icon</a:t>
            </a:r>
          </a:p>
        </p:txBody>
      </p:sp>
      <p:sp>
        <p:nvSpPr>
          <p:cNvPr id="5" name="Footer Placeholder 3">
            <a:extLst>
              <a:ext uri="{FF2B5EF4-FFF2-40B4-BE49-F238E27FC236}">
                <a16:creationId xmlns:a16="http://schemas.microsoft.com/office/drawing/2014/main" id="{7693F440-0A5F-0213-B78F-EE1E07247D93}"/>
              </a:ext>
            </a:extLst>
          </p:cNvPr>
          <p:cNvSpPr>
            <a:spLocks noGrp="1"/>
          </p:cNvSpPr>
          <p:nvPr>
            <p:ph type="ftr" sz="quarter" idx="3"/>
          </p:nvPr>
        </p:nvSpPr>
        <p:spPr>
          <a:xfrm>
            <a:off x="392872" y="6407992"/>
            <a:ext cx="2840341" cy="224019"/>
          </a:xfrm>
          <a:prstGeom prst="rect">
            <a:avLst/>
          </a:prstGeom>
        </p:spPr>
        <p:txBody>
          <a:bodyPr vert="horz" lIns="91440" tIns="45720" rIns="91440" bIns="45720" rtlCol="0" anchor="t" anchorCtr="0"/>
          <a:lstStyle>
            <a:lvl1pPr algn="l">
              <a:defRPr sz="1000">
                <a:solidFill>
                  <a:schemeClr val="accent5"/>
                </a:solidFill>
              </a:defRPr>
            </a:lvl1pPr>
          </a:lstStyle>
          <a:p>
            <a:r>
              <a:rPr lang="en-US"/>
              <a:t>Own your well-being</a:t>
            </a:r>
          </a:p>
        </p:txBody>
      </p:sp>
    </p:spTree>
    <p:extLst>
      <p:ext uri="{BB962C8B-B14F-4D97-AF65-F5344CB8AC3E}">
        <p14:creationId xmlns:p14="http://schemas.microsoft.com/office/powerpoint/2010/main" val="1912431236"/>
      </p:ext>
    </p:extLst>
  </p:cSld>
  <p:clrMapOvr>
    <a:masterClrMapping/>
  </p:clrMapOvr>
  <p:extLst>
    <p:ext uri="{DCECCB84-F9BA-43D5-87BE-67443E8EF086}">
      <p15:sldGuideLst xmlns:p15="http://schemas.microsoft.com/office/powerpoint/2012/main">
        <p15:guide id="1" orient="horz" pos="64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2a_Internal Slide - single column with Image">
    <p:bg>
      <p:bgPr>
        <a:solidFill>
          <a:srgbClr val="FFFFFF"/>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8C958A6-7BE3-43C2-D23B-70616068DEC2}"/>
              </a:ext>
            </a:extLst>
          </p:cNvPr>
          <p:cNvSpPr>
            <a:spLocks noGrp="1"/>
          </p:cNvSpPr>
          <p:nvPr>
            <p:ph type="pic" sz="quarter" idx="13" hasCustomPrompt="1"/>
          </p:nvPr>
        </p:nvSpPr>
        <p:spPr>
          <a:xfrm>
            <a:off x="6349285" y="1"/>
            <a:ext cx="5839540" cy="6735650"/>
          </a:xfrm>
          <a:prstGeom prst="rect">
            <a:avLst/>
          </a:prstGeom>
        </p:spPr>
        <p:txBody>
          <a:bodyPr/>
          <a:lstStyle>
            <a:lvl1pPr marL="0" indent="0">
              <a:lnSpc>
                <a:spcPct val="100000"/>
              </a:lnSpc>
              <a:buNone/>
              <a:defRPr/>
            </a:lvl1pPr>
          </a:lstStyle>
          <a:p>
            <a:r>
              <a:rPr lang="en-US"/>
              <a:t>Insert picture</a:t>
            </a:r>
          </a:p>
        </p:txBody>
      </p:sp>
      <p:sp>
        <p:nvSpPr>
          <p:cNvPr id="5" name="Text Placeholder 11">
            <a:extLst>
              <a:ext uri="{FF2B5EF4-FFF2-40B4-BE49-F238E27FC236}">
                <a16:creationId xmlns:a16="http://schemas.microsoft.com/office/drawing/2014/main" id="{95A311CF-56B7-4267-E696-9D107175CB01}"/>
              </a:ext>
            </a:extLst>
          </p:cNvPr>
          <p:cNvSpPr>
            <a:spLocks noGrp="1"/>
          </p:cNvSpPr>
          <p:nvPr>
            <p:ph type="body" sz="quarter" idx="10" hasCustomPrompt="1"/>
          </p:nvPr>
        </p:nvSpPr>
        <p:spPr>
          <a:xfrm>
            <a:off x="399204" y="571500"/>
            <a:ext cx="11220710" cy="914400"/>
          </a:xfrm>
          <a:prstGeom prst="rect">
            <a:avLst/>
          </a:prstGeom>
        </p:spPr>
        <p:txBody>
          <a:bodyPr/>
          <a:lstStyle>
            <a:lvl1pPr marL="0" indent="0">
              <a:lnSpc>
                <a:spcPts val="4800"/>
              </a:lnSpc>
              <a:buNone/>
              <a:defRPr sz="4400" b="1" i="0">
                <a:solidFill>
                  <a:schemeClr val="accent1"/>
                </a:solidFill>
                <a:latin typeface="Bogle" panose="020B0503020203060203" pitchFamily="34" charset="77"/>
              </a:defRPr>
            </a:lvl1pPr>
          </a:lstStyle>
          <a:p>
            <a:pPr lvl="0"/>
            <a:r>
              <a:rPr lang="en-US"/>
              <a:t>Slide title</a:t>
            </a:r>
          </a:p>
        </p:txBody>
      </p:sp>
      <p:sp>
        <p:nvSpPr>
          <p:cNvPr id="8" name="Content Placeholder 5">
            <a:extLst>
              <a:ext uri="{FF2B5EF4-FFF2-40B4-BE49-F238E27FC236}">
                <a16:creationId xmlns:a16="http://schemas.microsoft.com/office/drawing/2014/main" id="{F3DB5657-F5C1-BE42-9115-56916AE4646B}"/>
              </a:ext>
            </a:extLst>
          </p:cNvPr>
          <p:cNvSpPr>
            <a:spLocks noGrp="1"/>
          </p:cNvSpPr>
          <p:nvPr>
            <p:ph sz="quarter" idx="12"/>
          </p:nvPr>
        </p:nvSpPr>
        <p:spPr>
          <a:xfrm>
            <a:off x="394321" y="1765349"/>
            <a:ext cx="5700092" cy="4008337"/>
          </a:xfrm>
          <a:prstGeom prst="rect">
            <a:avLst/>
          </a:prstGeom>
        </p:spPr>
        <p:txBody>
          <a:bodyPr/>
          <a:lstStyle>
            <a:lvl1pPr marL="0" indent="0">
              <a:lnSpc>
                <a:spcPct val="100000"/>
              </a:lnSpc>
              <a:spcAft>
                <a:spcPts val="1200"/>
              </a:spcAft>
              <a:buClr>
                <a:schemeClr val="accent1"/>
              </a:buClr>
              <a:buNone/>
              <a:defRPr sz="2000">
                <a:solidFill>
                  <a:schemeClr val="accent5"/>
                </a:solidFill>
              </a:defRPr>
            </a:lvl1pPr>
            <a:lvl2pPr marL="292100" indent="-284163">
              <a:lnSpc>
                <a:spcPct val="100000"/>
              </a:lnSpc>
              <a:spcAft>
                <a:spcPts val="1200"/>
              </a:spcAft>
              <a:buClr>
                <a:schemeClr val="accent1"/>
              </a:buClr>
              <a:buFont typeface="Arial" panose="020B0604020202020204" pitchFamily="34" charset="0"/>
              <a:buChar char="•"/>
              <a:tabLst/>
              <a:defRPr sz="2000">
                <a:solidFill>
                  <a:schemeClr val="accent5"/>
                </a:solidFill>
              </a:defRPr>
            </a:lvl2pPr>
            <a:lvl3pPr>
              <a:lnSpc>
                <a:spcPct val="100000"/>
              </a:lnSpc>
              <a:spcAft>
                <a:spcPts val="1200"/>
              </a:spcAft>
              <a:buClr>
                <a:schemeClr val="accent1"/>
              </a:buClr>
              <a:defRPr sz="2000">
                <a:solidFill>
                  <a:schemeClr val="accent5"/>
                </a:solidFill>
              </a:defRPr>
            </a:lvl3pPr>
            <a:lvl4pPr>
              <a:lnSpc>
                <a:spcPct val="100000"/>
              </a:lnSpc>
              <a:spcAft>
                <a:spcPts val="1200"/>
              </a:spcAft>
              <a:buClr>
                <a:schemeClr val="accent1"/>
              </a:buClr>
              <a:defRPr sz="2000">
                <a:solidFill>
                  <a:schemeClr val="accent5"/>
                </a:solidFill>
              </a:defRPr>
            </a:lvl4pPr>
            <a:lvl5pPr>
              <a:lnSpc>
                <a:spcPct val="100000"/>
              </a:lnSpc>
              <a:spcAft>
                <a:spcPts val="1200"/>
              </a:spcAft>
              <a:buClr>
                <a:schemeClr val="accent1"/>
              </a:buClr>
              <a:defRPr sz="20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3">
            <a:extLst>
              <a:ext uri="{FF2B5EF4-FFF2-40B4-BE49-F238E27FC236}">
                <a16:creationId xmlns:a16="http://schemas.microsoft.com/office/drawing/2014/main" id="{37541F11-BE56-773F-DAB1-1EBE9BC5A5E4}"/>
              </a:ext>
            </a:extLst>
          </p:cNvPr>
          <p:cNvSpPr>
            <a:spLocks noGrp="1"/>
          </p:cNvSpPr>
          <p:nvPr>
            <p:ph type="ftr" sz="quarter" idx="3"/>
          </p:nvPr>
        </p:nvSpPr>
        <p:spPr>
          <a:xfrm>
            <a:off x="392872" y="6407992"/>
            <a:ext cx="2840341" cy="224019"/>
          </a:xfrm>
          <a:prstGeom prst="rect">
            <a:avLst/>
          </a:prstGeom>
        </p:spPr>
        <p:txBody>
          <a:bodyPr vert="horz" lIns="91440" tIns="45720" rIns="91440" bIns="45720" rtlCol="0" anchor="t" anchorCtr="0"/>
          <a:lstStyle>
            <a:lvl1pPr algn="l">
              <a:defRPr sz="1000">
                <a:solidFill>
                  <a:schemeClr val="accent5"/>
                </a:solidFill>
              </a:defRPr>
            </a:lvl1pPr>
          </a:lstStyle>
          <a:p>
            <a:r>
              <a:rPr lang="en-US"/>
              <a:t>Own your well-being</a:t>
            </a:r>
          </a:p>
        </p:txBody>
      </p:sp>
    </p:spTree>
    <p:extLst>
      <p:ext uri="{BB962C8B-B14F-4D97-AF65-F5344CB8AC3E}">
        <p14:creationId xmlns:p14="http://schemas.microsoft.com/office/powerpoint/2010/main" val="3176058213"/>
      </p:ext>
    </p:extLst>
  </p:cSld>
  <p:clrMapOvr>
    <a:masterClrMapping/>
  </p:clrMapOvr>
  <p:extLst>
    <p:ext uri="{DCECCB84-F9BA-43D5-87BE-67443E8EF086}">
      <p15:sldGuideLst xmlns:p15="http://schemas.microsoft.com/office/powerpoint/2012/main">
        <p15:guide id="1" orient="horz" pos="648" userDrawn="1">
          <p15:clr>
            <a:srgbClr val="FBAE40"/>
          </p15:clr>
        </p15:guide>
        <p15:guide id="2" pos="383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Internal Slide - dual column">
    <p:spTree>
      <p:nvGrpSpPr>
        <p:cNvPr id="1" name=""/>
        <p:cNvGrpSpPr/>
        <p:nvPr/>
      </p:nvGrpSpPr>
      <p:grpSpPr>
        <a:xfrm>
          <a:off x="0" y="0"/>
          <a:ext cx="0" cy="0"/>
          <a:chOff x="0" y="0"/>
          <a:chExt cx="0" cy="0"/>
        </a:xfrm>
      </p:grpSpPr>
      <p:sp>
        <p:nvSpPr>
          <p:cNvPr id="4" name="Text Placeholder 11">
            <a:extLst>
              <a:ext uri="{FF2B5EF4-FFF2-40B4-BE49-F238E27FC236}">
                <a16:creationId xmlns:a16="http://schemas.microsoft.com/office/drawing/2014/main" id="{016E49B2-45A5-3F84-DCFF-09FE4A018705}"/>
              </a:ext>
            </a:extLst>
          </p:cNvPr>
          <p:cNvSpPr>
            <a:spLocks noGrp="1"/>
          </p:cNvSpPr>
          <p:nvPr>
            <p:ph type="body" sz="quarter" idx="10" hasCustomPrompt="1"/>
          </p:nvPr>
        </p:nvSpPr>
        <p:spPr>
          <a:xfrm>
            <a:off x="399204" y="571500"/>
            <a:ext cx="11220710" cy="914400"/>
          </a:xfrm>
          <a:prstGeom prst="rect">
            <a:avLst/>
          </a:prstGeom>
        </p:spPr>
        <p:txBody>
          <a:bodyPr/>
          <a:lstStyle>
            <a:lvl1pPr marL="0" indent="0">
              <a:lnSpc>
                <a:spcPts val="4800"/>
              </a:lnSpc>
              <a:buNone/>
              <a:defRPr sz="4400" b="1" i="0">
                <a:solidFill>
                  <a:schemeClr val="accent1"/>
                </a:solidFill>
                <a:latin typeface="Bogle" panose="020B0503020203060203" pitchFamily="34" charset="77"/>
              </a:defRPr>
            </a:lvl1pPr>
          </a:lstStyle>
          <a:p>
            <a:pPr lvl="0"/>
            <a:r>
              <a:rPr lang="en-US"/>
              <a:t>Slide title</a:t>
            </a:r>
          </a:p>
        </p:txBody>
      </p:sp>
      <p:sp>
        <p:nvSpPr>
          <p:cNvPr id="10" name="Content Placeholder 5">
            <a:extLst>
              <a:ext uri="{FF2B5EF4-FFF2-40B4-BE49-F238E27FC236}">
                <a16:creationId xmlns:a16="http://schemas.microsoft.com/office/drawing/2014/main" id="{875987B7-6ACF-A5DA-281E-2B27AE114966}"/>
              </a:ext>
            </a:extLst>
          </p:cNvPr>
          <p:cNvSpPr>
            <a:spLocks noGrp="1"/>
          </p:cNvSpPr>
          <p:nvPr>
            <p:ph sz="quarter" idx="12"/>
          </p:nvPr>
        </p:nvSpPr>
        <p:spPr>
          <a:xfrm>
            <a:off x="394321" y="1765349"/>
            <a:ext cx="5563568" cy="4008337"/>
          </a:xfrm>
          <a:prstGeom prst="rect">
            <a:avLst/>
          </a:prstGeom>
        </p:spPr>
        <p:txBody>
          <a:bodyPr/>
          <a:lstStyle>
            <a:lvl1pPr marL="0" indent="0">
              <a:lnSpc>
                <a:spcPct val="100000"/>
              </a:lnSpc>
              <a:spcAft>
                <a:spcPts val="1200"/>
              </a:spcAft>
              <a:buClr>
                <a:schemeClr val="accent1"/>
              </a:buClr>
              <a:buNone/>
              <a:defRPr sz="2000">
                <a:solidFill>
                  <a:schemeClr val="accent5"/>
                </a:solidFill>
              </a:defRPr>
            </a:lvl1pPr>
            <a:lvl2pPr marL="292100" indent="-284163">
              <a:lnSpc>
                <a:spcPct val="100000"/>
              </a:lnSpc>
              <a:spcAft>
                <a:spcPts val="1200"/>
              </a:spcAft>
              <a:buClr>
                <a:schemeClr val="accent1"/>
              </a:buClr>
              <a:buFont typeface="Arial" panose="020B0604020202020204" pitchFamily="34" charset="0"/>
              <a:buChar char="•"/>
              <a:tabLst/>
              <a:defRPr sz="2000">
                <a:solidFill>
                  <a:schemeClr val="accent5"/>
                </a:solidFill>
              </a:defRPr>
            </a:lvl2pPr>
            <a:lvl3pPr>
              <a:lnSpc>
                <a:spcPct val="100000"/>
              </a:lnSpc>
              <a:spcAft>
                <a:spcPts val="1200"/>
              </a:spcAft>
              <a:buClr>
                <a:schemeClr val="accent1"/>
              </a:buClr>
              <a:defRPr sz="2000">
                <a:solidFill>
                  <a:schemeClr val="accent5"/>
                </a:solidFill>
              </a:defRPr>
            </a:lvl3pPr>
            <a:lvl4pPr>
              <a:lnSpc>
                <a:spcPct val="100000"/>
              </a:lnSpc>
              <a:spcAft>
                <a:spcPts val="1200"/>
              </a:spcAft>
              <a:buClr>
                <a:schemeClr val="accent1"/>
              </a:buClr>
              <a:defRPr sz="2000">
                <a:solidFill>
                  <a:schemeClr val="accent5"/>
                </a:solidFill>
              </a:defRPr>
            </a:lvl4pPr>
            <a:lvl5pPr>
              <a:lnSpc>
                <a:spcPct val="100000"/>
              </a:lnSpc>
              <a:spcAft>
                <a:spcPts val="1200"/>
              </a:spcAft>
              <a:buClr>
                <a:schemeClr val="accent1"/>
              </a:buClr>
              <a:defRPr sz="20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5">
            <a:extLst>
              <a:ext uri="{FF2B5EF4-FFF2-40B4-BE49-F238E27FC236}">
                <a16:creationId xmlns:a16="http://schemas.microsoft.com/office/drawing/2014/main" id="{6F5FBA3E-CC6C-67C2-A94D-BF3E108378EA}"/>
              </a:ext>
            </a:extLst>
          </p:cNvPr>
          <p:cNvSpPr>
            <a:spLocks noGrp="1"/>
          </p:cNvSpPr>
          <p:nvPr>
            <p:ph sz="quarter" idx="13"/>
          </p:nvPr>
        </p:nvSpPr>
        <p:spPr>
          <a:xfrm>
            <a:off x="6231785" y="1765349"/>
            <a:ext cx="5563568" cy="4008337"/>
          </a:xfrm>
          <a:prstGeom prst="rect">
            <a:avLst/>
          </a:prstGeom>
        </p:spPr>
        <p:txBody>
          <a:bodyPr/>
          <a:lstStyle>
            <a:lvl1pPr marL="0" indent="0">
              <a:lnSpc>
                <a:spcPct val="100000"/>
              </a:lnSpc>
              <a:spcAft>
                <a:spcPts val="1200"/>
              </a:spcAft>
              <a:buClr>
                <a:schemeClr val="accent1"/>
              </a:buClr>
              <a:buNone/>
              <a:defRPr sz="2000">
                <a:solidFill>
                  <a:schemeClr val="accent5"/>
                </a:solidFill>
              </a:defRPr>
            </a:lvl1pPr>
            <a:lvl2pPr marL="292100" indent="-284163">
              <a:lnSpc>
                <a:spcPct val="100000"/>
              </a:lnSpc>
              <a:spcAft>
                <a:spcPts val="1200"/>
              </a:spcAft>
              <a:buClr>
                <a:schemeClr val="accent1"/>
              </a:buClr>
              <a:buFont typeface="Arial" panose="020B0604020202020204" pitchFamily="34" charset="0"/>
              <a:buChar char="•"/>
              <a:tabLst/>
              <a:defRPr sz="2000">
                <a:solidFill>
                  <a:schemeClr val="accent5"/>
                </a:solidFill>
              </a:defRPr>
            </a:lvl2pPr>
            <a:lvl3pPr>
              <a:lnSpc>
                <a:spcPct val="100000"/>
              </a:lnSpc>
              <a:spcAft>
                <a:spcPts val="1200"/>
              </a:spcAft>
              <a:buClr>
                <a:schemeClr val="accent1"/>
              </a:buClr>
              <a:defRPr sz="2000">
                <a:solidFill>
                  <a:schemeClr val="accent5"/>
                </a:solidFill>
              </a:defRPr>
            </a:lvl3pPr>
            <a:lvl4pPr>
              <a:lnSpc>
                <a:spcPct val="100000"/>
              </a:lnSpc>
              <a:spcAft>
                <a:spcPts val="1200"/>
              </a:spcAft>
              <a:buClr>
                <a:schemeClr val="accent1"/>
              </a:buClr>
              <a:defRPr sz="2000">
                <a:solidFill>
                  <a:schemeClr val="accent5"/>
                </a:solidFill>
              </a:defRPr>
            </a:lvl4pPr>
            <a:lvl5pPr>
              <a:lnSpc>
                <a:spcPct val="100000"/>
              </a:lnSpc>
              <a:spcAft>
                <a:spcPts val="1200"/>
              </a:spcAft>
              <a:buClr>
                <a:schemeClr val="accent1"/>
              </a:buClr>
              <a:defRPr sz="20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3">
            <a:extLst>
              <a:ext uri="{FF2B5EF4-FFF2-40B4-BE49-F238E27FC236}">
                <a16:creationId xmlns:a16="http://schemas.microsoft.com/office/drawing/2014/main" id="{87BFA653-C247-6441-3CA9-69CFE7D87056}"/>
              </a:ext>
            </a:extLst>
          </p:cNvPr>
          <p:cNvSpPr>
            <a:spLocks noGrp="1"/>
          </p:cNvSpPr>
          <p:nvPr>
            <p:ph type="ftr" sz="quarter" idx="3"/>
          </p:nvPr>
        </p:nvSpPr>
        <p:spPr>
          <a:xfrm>
            <a:off x="392872" y="6407992"/>
            <a:ext cx="2840341" cy="224019"/>
          </a:xfrm>
          <a:prstGeom prst="rect">
            <a:avLst/>
          </a:prstGeom>
        </p:spPr>
        <p:txBody>
          <a:bodyPr vert="horz" lIns="91440" tIns="45720" rIns="91440" bIns="45720" rtlCol="0" anchor="t" anchorCtr="0"/>
          <a:lstStyle>
            <a:lvl1pPr algn="l">
              <a:defRPr sz="1000">
                <a:solidFill>
                  <a:schemeClr val="accent5"/>
                </a:solidFill>
              </a:defRPr>
            </a:lvl1pPr>
          </a:lstStyle>
          <a:p>
            <a:r>
              <a:rPr lang="en-US"/>
              <a:t>Own your well-being</a:t>
            </a:r>
          </a:p>
        </p:txBody>
      </p:sp>
    </p:spTree>
    <p:extLst>
      <p:ext uri="{BB962C8B-B14F-4D97-AF65-F5344CB8AC3E}">
        <p14:creationId xmlns:p14="http://schemas.microsoft.com/office/powerpoint/2010/main" val="2278100452"/>
      </p:ext>
    </p:extLst>
  </p:cSld>
  <p:clrMapOvr>
    <a:masterClrMapping/>
  </p:clrMapOvr>
  <p:extLst>
    <p:ext uri="{DCECCB84-F9BA-43D5-87BE-67443E8EF086}">
      <p15:sldGuideLst xmlns:p15="http://schemas.microsoft.com/office/powerpoint/2012/main">
        <p15:guide id="1" orient="horz" pos="648"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Internal Slide - triple column">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DE26E305-474C-9F81-BA81-FE8F0B347D16}"/>
              </a:ext>
            </a:extLst>
          </p:cNvPr>
          <p:cNvSpPr>
            <a:spLocks noGrp="1"/>
          </p:cNvSpPr>
          <p:nvPr>
            <p:ph type="body" sz="quarter" idx="10" hasCustomPrompt="1"/>
          </p:nvPr>
        </p:nvSpPr>
        <p:spPr>
          <a:xfrm>
            <a:off x="399204" y="571500"/>
            <a:ext cx="11220710" cy="914400"/>
          </a:xfrm>
          <a:prstGeom prst="rect">
            <a:avLst/>
          </a:prstGeom>
        </p:spPr>
        <p:txBody>
          <a:bodyPr/>
          <a:lstStyle>
            <a:lvl1pPr marL="0" indent="0">
              <a:lnSpc>
                <a:spcPts val="4800"/>
              </a:lnSpc>
              <a:buNone/>
              <a:defRPr sz="4400" b="1" i="0">
                <a:solidFill>
                  <a:schemeClr val="accent1"/>
                </a:solidFill>
                <a:latin typeface="Bogle" panose="020B0503020203060203" pitchFamily="34" charset="77"/>
              </a:defRPr>
            </a:lvl1pPr>
          </a:lstStyle>
          <a:p>
            <a:pPr lvl="0"/>
            <a:r>
              <a:rPr lang="en-US"/>
              <a:t>Slide title</a:t>
            </a:r>
          </a:p>
        </p:txBody>
      </p:sp>
      <p:sp>
        <p:nvSpPr>
          <p:cNvPr id="10" name="Content Placeholder 5">
            <a:extLst>
              <a:ext uri="{FF2B5EF4-FFF2-40B4-BE49-F238E27FC236}">
                <a16:creationId xmlns:a16="http://schemas.microsoft.com/office/drawing/2014/main" id="{C95651D6-BC71-3F6A-429F-C0D38FA4815D}"/>
              </a:ext>
            </a:extLst>
          </p:cNvPr>
          <p:cNvSpPr>
            <a:spLocks noGrp="1"/>
          </p:cNvSpPr>
          <p:nvPr>
            <p:ph sz="quarter" idx="15"/>
          </p:nvPr>
        </p:nvSpPr>
        <p:spPr>
          <a:xfrm>
            <a:off x="394321" y="1765349"/>
            <a:ext cx="3680249" cy="4008337"/>
          </a:xfrm>
          <a:prstGeom prst="rect">
            <a:avLst/>
          </a:prstGeom>
        </p:spPr>
        <p:txBody>
          <a:bodyPr/>
          <a:lstStyle>
            <a:lvl1pPr marL="0" indent="0">
              <a:lnSpc>
                <a:spcPct val="100000"/>
              </a:lnSpc>
              <a:spcAft>
                <a:spcPts val="1200"/>
              </a:spcAft>
              <a:buClr>
                <a:schemeClr val="accent1"/>
              </a:buClr>
              <a:buNone/>
              <a:defRPr sz="2000">
                <a:solidFill>
                  <a:schemeClr val="accent5"/>
                </a:solidFill>
              </a:defRPr>
            </a:lvl1pPr>
            <a:lvl2pPr marL="292100" indent="-284163">
              <a:lnSpc>
                <a:spcPct val="100000"/>
              </a:lnSpc>
              <a:spcAft>
                <a:spcPts val="1200"/>
              </a:spcAft>
              <a:buClr>
                <a:schemeClr val="accent1"/>
              </a:buClr>
              <a:buFont typeface="Arial" panose="020B0604020202020204" pitchFamily="34" charset="0"/>
              <a:buChar char="•"/>
              <a:tabLst/>
              <a:defRPr sz="2000">
                <a:solidFill>
                  <a:schemeClr val="accent5"/>
                </a:solidFill>
              </a:defRPr>
            </a:lvl2pPr>
            <a:lvl3pPr>
              <a:lnSpc>
                <a:spcPct val="100000"/>
              </a:lnSpc>
              <a:spcAft>
                <a:spcPts val="1200"/>
              </a:spcAft>
              <a:buClr>
                <a:schemeClr val="accent1"/>
              </a:buClr>
              <a:defRPr sz="2000">
                <a:solidFill>
                  <a:schemeClr val="accent5"/>
                </a:solidFill>
              </a:defRPr>
            </a:lvl3pPr>
            <a:lvl4pPr>
              <a:lnSpc>
                <a:spcPct val="100000"/>
              </a:lnSpc>
              <a:spcAft>
                <a:spcPts val="1200"/>
              </a:spcAft>
              <a:buClr>
                <a:schemeClr val="accent1"/>
              </a:buClr>
              <a:defRPr sz="2000">
                <a:solidFill>
                  <a:schemeClr val="accent5"/>
                </a:solidFill>
              </a:defRPr>
            </a:lvl4pPr>
            <a:lvl5pPr>
              <a:lnSpc>
                <a:spcPct val="100000"/>
              </a:lnSpc>
              <a:spcAft>
                <a:spcPts val="1200"/>
              </a:spcAft>
              <a:buClr>
                <a:schemeClr val="accent1"/>
              </a:buClr>
              <a:defRPr sz="20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5">
            <a:extLst>
              <a:ext uri="{FF2B5EF4-FFF2-40B4-BE49-F238E27FC236}">
                <a16:creationId xmlns:a16="http://schemas.microsoft.com/office/drawing/2014/main" id="{F91478CE-1D9B-8082-DE0A-750D5399E8F5}"/>
              </a:ext>
            </a:extLst>
          </p:cNvPr>
          <p:cNvSpPr>
            <a:spLocks noGrp="1"/>
          </p:cNvSpPr>
          <p:nvPr>
            <p:ph sz="quarter" idx="16"/>
          </p:nvPr>
        </p:nvSpPr>
        <p:spPr>
          <a:xfrm>
            <a:off x="4256028" y="1765349"/>
            <a:ext cx="3680249" cy="4008337"/>
          </a:xfrm>
          <a:prstGeom prst="rect">
            <a:avLst/>
          </a:prstGeom>
        </p:spPr>
        <p:txBody>
          <a:bodyPr/>
          <a:lstStyle>
            <a:lvl1pPr marL="0" indent="0">
              <a:lnSpc>
                <a:spcPct val="100000"/>
              </a:lnSpc>
              <a:spcAft>
                <a:spcPts val="1200"/>
              </a:spcAft>
              <a:buClr>
                <a:schemeClr val="accent1"/>
              </a:buClr>
              <a:buNone/>
              <a:defRPr sz="2000">
                <a:solidFill>
                  <a:schemeClr val="accent5"/>
                </a:solidFill>
              </a:defRPr>
            </a:lvl1pPr>
            <a:lvl2pPr marL="292100" indent="-284163">
              <a:lnSpc>
                <a:spcPct val="100000"/>
              </a:lnSpc>
              <a:spcAft>
                <a:spcPts val="1200"/>
              </a:spcAft>
              <a:buClr>
                <a:schemeClr val="accent1"/>
              </a:buClr>
              <a:buFont typeface="Arial" panose="020B0604020202020204" pitchFamily="34" charset="0"/>
              <a:buChar char="•"/>
              <a:tabLst/>
              <a:defRPr sz="2000">
                <a:solidFill>
                  <a:schemeClr val="accent5"/>
                </a:solidFill>
              </a:defRPr>
            </a:lvl2pPr>
            <a:lvl3pPr>
              <a:lnSpc>
                <a:spcPct val="100000"/>
              </a:lnSpc>
              <a:spcAft>
                <a:spcPts val="1200"/>
              </a:spcAft>
              <a:buClr>
                <a:schemeClr val="accent1"/>
              </a:buClr>
              <a:defRPr sz="2000">
                <a:solidFill>
                  <a:schemeClr val="accent5"/>
                </a:solidFill>
              </a:defRPr>
            </a:lvl3pPr>
            <a:lvl4pPr>
              <a:lnSpc>
                <a:spcPct val="100000"/>
              </a:lnSpc>
              <a:spcAft>
                <a:spcPts val="1200"/>
              </a:spcAft>
              <a:buClr>
                <a:schemeClr val="accent1"/>
              </a:buClr>
              <a:defRPr sz="2000">
                <a:solidFill>
                  <a:schemeClr val="accent5"/>
                </a:solidFill>
              </a:defRPr>
            </a:lvl4pPr>
            <a:lvl5pPr>
              <a:lnSpc>
                <a:spcPct val="100000"/>
              </a:lnSpc>
              <a:spcAft>
                <a:spcPts val="1200"/>
              </a:spcAft>
              <a:buClr>
                <a:schemeClr val="accent1"/>
              </a:buClr>
              <a:defRPr sz="20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932775AB-9806-BEAE-8C99-71A888DA7796}"/>
              </a:ext>
            </a:extLst>
          </p:cNvPr>
          <p:cNvSpPr>
            <a:spLocks noGrp="1"/>
          </p:cNvSpPr>
          <p:nvPr>
            <p:ph sz="quarter" idx="17"/>
          </p:nvPr>
        </p:nvSpPr>
        <p:spPr>
          <a:xfrm>
            <a:off x="8117735" y="1765349"/>
            <a:ext cx="3680249" cy="4008337"/>
          </a:xfrm>
          <a:prstGeom prst="rect">
            <a:avLst/>
          </a:prstGeom>
        </p:spPr>
        <p:txBody>
          <a:bodyPr/>
          <a:lstStyle>
            <a:lvl1pPr marL="0" indent="0">
              <a:lnSpc>
                <a:spcPct val="100000"/>
              </a:lnSpc>
              <a:spcAft>
                <a:spcPts val="1200"/>
              </a:spcAft>
              <a:buClr>
                <a:schemeClr val="accent1"/>
              </a:buClr>
              <a:buNone/>
              <a:defRPr sz="2000">
                <a:solidFill>
                  <a:schemeClr val="accent5"/>
                </a:solidFill>
              </a:defRPr>
            </a:lvl1pPr>
            <a:lvl2pPr marL="292100" indent="-284163">
              <a:lnSpc>
                <a:spcPct val="100000"/>
              </a:lnSpc>
              <a:spcAft>
                <a:spcPts val="1200"/>
              </a:spcAft>
              <a:buClr>
                <a:schemeClr val="accent1"/>
              </a:buClr>
              <a:buFont typeface="Arial" panose="020B0604020202020204" pitchFamily="34" charset="0"/>
              <a:buChar char="•"/>
              <a:tabLst/>
              <a:defRPr sz="2000">
                <a:solidFill>
                  <a:schemeClr val="accent5"/>
                </a:solidFill>
              </a:defRPr>
            </a:lvl2pPr>
            <a:lvl3pPr>
              <a:lnSpc>
                <a:spcPct val="100000"/>
              </a:lnSpc>
              <a:spcAft>
                <a:spcPts val="1200"/>
              </a:spcAft>
              <a:buClr>
                <a:schemeClr val="accent1"/>
              </a:buClr>
              <a:defRPr sz="2000">
                <a:solidFill>
                  <a:schemeClr val="accent5"/>
                </a:solidFill>
              </a:defRPr>
            </a:lvl3pPr>
            <a:lvl4pPr>
              <a:lnSpc>
                <a:spcPct val="100000"/>
              </a:lnSpc>
              <a:spcAft>
                <a:spcPts val="1200"/>
              </a:spcAft>
              <a:buClr>
                <a:schemeClr val="accent1"/>
              </a:buClr>
              <a:defRPr sz="2000">
                <a:solidFill>
                  <a:schemeClr val="accent5"/>
                </a:solidFill>
              </a:defRPr>
            </a:lvl4pPr>
            <a:lvl5pPr>
              <a:lnSpc>
                <a:spcPct val="100000"/>
              </a:lnSpc>
              <a:spcAft>
                <a:spcPts val="1200"/>
              </a:spcAft>
              <a:buClr>
                <a:schemeClr val="accent1"/>
              </a:buClr>
              <a:defRPr sz="20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3">
            <a:extLst>
              <a:ext uri="{FF2B5EF4-FFF2-40B4-BE49-F238E27FC236}">
                <a16:creationId xmlns:a16="http://schemas.microsoft.com/office/drawing/2014/main" id="{D633D14F-C365-65E3-0850-E078034513B9}"/>
              </a:ext>
            </a:extLst>
          </p:cNvPr>
          <p:cNvSpPr>
            <a:spLocks noGrp="1"/>
          </p:cNvSpPr>
          <p:nvPr>
            <p:ph type="ftr" sz="quarter" idx="3"/>
          </p:nvPr>
        </p:nvSpPr>
        <p:spPr>
          <a:xfrm>
            <a:off x="392872" y="6407992"/>
            <a:ext cx="2840341" cy="224019"/>
          </a:xfrm>
          <a:prstGeom prst="rect">
            <a:avLst/>
          </a:prstGeom>
        </p:spPr>
        <p:txBody>
          <a:bodyPr vert="horz" lIns="91440" tIns="45720" rIns="91440" bIns="45720" rtlCol="0" anchor="t" anchorCtr="0"/>
          <a:lstStyle>
            <a:lvl1pPr algn="l">
              <a:defRPr sz="1000">
                <a:solidFill>
                  <a:schemeClr val="accent5"/>
                </a:solidFill>
              </a:defRPr>
            </a:lvl1pPr>
          </a:lstStyle>
          <a:p>
            <a:r>
              <a:rPr lang="en-US"/>
              <a:t>Own your well-being</a:t>
            </a:r>
          </a:p>
        </p:txBody>
      </p:sp>
    </p:spTree>
    <p:extLst>
      <p:ext uri="{BB962C8B-B14F-4D97-AF65-F5344CB8AC3E}">
        <p14:creationId xmlns:p14="http://schemas.microsoft.com/office/powerpoint/2010/main" val="15784523"/>
      </p:ext>
    </p:extLst>
  </p:cSld>
  <p:clrMapOvr>
    <a:masterClrMapping/>
  </p:clrMapOvr>
  <p:extLst>
    <p:ext uri="{DCECCB84-F9BA-43D5-87BE-67443E8EF086}">
      <p15:sldGuideLst xmlns:p15="http://schemas.microsoft.com/office/powerpoint/2012/main">
        <p15:guide id="3" orient="horz" pos="648" userDrawn="1">
          <p15:clr>
            <a:srgbClr val="FBAE40"/>
          </p15:clr>
        </p15:guide>
        <p15:guide id="4" pos="3839"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Internal Slide - 2 separate sections">
    <p:spTree>
      <p:nvGrpSpPr>
        <p:cNvPr id="1" name=""/>
        <p:cNvGrpSpPr/>
        <p:nvPr/>
      </p:nvGrpSpPr>
      <p:grpSpPr>
        <a:xfrm>
          <a:off x="0" y="0"/>
          <a:ext cx="0" cy="0"/>
          <a:chOff x="0" y="0"/>
          <a:chExt cx="0" cy="0"/>
        </a:xfrm>
      </p:grpSpPr>
      <p:sp>
        <p:nvSpPr>
          <p:cNvPr id="23" name="Text Placeholder 26">
            <a:extLst>
              <a:ext uri="{FF2B5EF4-FFF2-40B4-BE49-F238E27FC236}">
                <a16:creationId xmlns:a16="http://schemas.microsoft.com/office/drawing/2014/main" id="{411113BA-B0AE-FF27-B5F0-97D9A5E12F76}"/>
              </a:ext>
            </a:extLst>
          </p:cNvPr>
          <p:cNvSpPr>
            <a:spLocks noGrp="1"/>
          </p:cNvSpPr>
          <p:nvPr>
            <p:ph type="body" sz="quarter" idx="11" hasCustomPrompt="1"/>
          </p:nvPr>
        </p:nvSpPr>
        <p:spPr>
          <a:xfrm>
            <a:off x="2495857" y="2837598"/>
            <a:ext cx="3406228" cy="492625"/>
          </a:xfrm>
          <a:prstGeom prst="rect">
            <a:avLst/>
          </a:prstGeom>
        </p:spPr>
        <p:txBody>
          <a:bodyPr/>
          <a:lstStyle>
            <a:lvl1pPr marL="0" indent="0" algn="ctr">
              <a:lnSpc>
                <a:spcPct val="100000"/>
              </a:lnSpc>
              <a:buNone/>
              <a:defRPr sz="2400" b="1">
                <a:solidFill>
                  <a:schemeClr val="accent1"/>
                </a:solidFill>
              </a:defRPr>
            </a:lvl1pPr>
          </a:lstStyle>
          <a:p>
            <a:pPr lvl="0"/>
            <a:r>
              <a:rPr lang="en-US"/>
              <a:t>Section title</a:t>
            </a:r>
          </a:p>
        </p:txBody>
      </p:sp>
      <p:sp>
        <p:nvSpPr>
          <p:cNvPr id="25" name="Text Placeholder 26">
            <a:extLst>
              <a:ext uri="{FF2B5EF4-FFF2-40B4-BE49-F238E27FC236}">
                <a16:creationId xmlns:a16="http://schemas.microsoft.com/office/drawing/2014/main" id="{6E827705-EB38-E1A2-8FF7-E570E5759AAD}"/>
              </a:ext>
            </a:extLst>
          </p:cNvPr>
          <p:cNvSpPr>
            <a:spLocks noGrp="1"/>
          </p:cNvSpPr>
          <p:nvPr>
            <p:ph type="body" sz="quarter" idx="13" hasCustomPrompt="1"/>
          </p:nvPr>
        </p:nvSpPr>
        <p:spPr>
          <a:xfrm>
            <a:off x="6292773" y="2837598"/>
            <a:ext cx="3390716" cy="492625"/>
          </a:xfrm>
          <a:prstGeom prst="rect">
            <a:avLst/>
          </a:prstGeom>
        </p:spPr>
        <p:txBody>
          <a:bodyPr/>
          <a:lstStyle>
            <a:lvl1pPr marL="0" indent="0" algn="ctr">
              <a:lnSpc>
                <a:spcPct val="100000"/>
              </a:lnSpc>
              <a:buNone/>
              <a:defRPr sz="2400" b="1">
                <a:solidFill>
                  <a:schemeClr val="accent1"/>
                </a:solidFill>
              </a:defRPr>
            </a:lvl1pPr>
          </a:lstStyle>
          <a:p>
            <a:pPr lvl="0"/>
            <a:r>
              <a:rPr lang="en-US"/>
              <a:t>Section title</a:t>
            </a:r>
          </a:p>
        </p:txBody>
      </p:sp>
      <p:sp>
        <p:nvSpPr>
          <p:cNvPr id="30" name="Text Placeholder 15">
            <a:extLst>
              <a:ext uri="{FF2B5EF4-FFF2-40B4-BE49-F238E27FC236}">
                <a16:creationId xmlns:a16="http://schemas.microsoft.com/office/drawing/2014/main" id="{F5E1E48B-3289-3096-CD5B-C85649B466C7}"/>
              </a:ext>
            </a:extLst>
          </p:cNvPr>
          <p:cNvSpPr>
            <a:spLocks noGrp="1"/>
          </p:cNvSpPr>
          <p:nvPr>
            <p:ph type="body" sz="quarter" idx="16"/>
          </p:nvPr>
        </p:nvSpPr>
        <p:spPr>
          <a:xfrm>
            <a:off x="2495857" y="3398723"/>
            <a:ext cx="3406226" cy="2624093"/>
          </a:xfrm>
          <a:prstGeom prst="rect">
            <a:avLst/>
          </a:prstGeom>
        </p:spPr>
        <p:txBody>
          <a:bodyPr/>
          <a:lstStyle>
            <a:lvl1pPr marL="12700" indent="0" algn="ctr">
              <a:lnSpc>
                <a:spcPct val="100000"/>
              </a:lnSpc>
              <a:buClr>
                <a:schemeClr val="accent1"/>
              </a:buClr>
              <a:buNone/>
              <a:tabLst/>
              <a:defRPr sz="1600">
                <a:solidFill>
                  <a:schemeClr val="accent5"/>
                </a:solidFill>
              </a:defRPr>
            </a:lvl1pPr>
            <a:lvl2pPr marL="412750" indent="0">
              <a:buClr>
                <a:schemeClr val="accent3"/>
              </a:buClr>
              <a:buNone/>
              <a:defRPr sz="1600">
                <a:solidFill>
                  <a:schemeClr val="bg1"/>
                </a:solidFill>
              </a:defRPr>
            </a:lvl2pPr>
            <a:lvl3pPr>
              <a:buClr>
                <a:schemeClr val="accent3"/>
              </a:buClr>
              <a:defRPr sz="1600">
                <a:solidFill>
                  <a:schemeClr val="bg1"/>
                </a:solidFill>
              </a:defRPr>
            </a:lvl3pPr>
            <a:lvl4pPr>
              <a:buClr>
                <a:schemeClr val="accent3"/>
              </a:buClr>
              <a:defRPr sz="1600">
                <a:solidFill>
                  <a:schemeClr val="bg1"/>
                </a:solidFill>
              </a:defRPr>
            </a:lvl4pPr>
            <a:lvl5pPr>
              <a:buClr>
                <a:schemeClr val="accent3"/>
              </a:buClr>
              <a:defRPr sz="1600">
                <a:solidFill>
                  <a:schemeClr val="bg1"/>
                </a:solidFill>
              </a:defRPr>
            </a:lvl5pPr>
          </a:lstStyle>
          <a:p>
            <a:pPr lvl="0"/>
            <a:r>
              <a:rPr lang="en-US"/>
              <a:t>Click to edit Master text styles</a:t>
            </a:r>
          </a:p>
        </p:txBody>
      </p:sp>
      <p:sp>
        <p:nvSpPr>
          <p:cNvPr id="31" name="Text Placeholder 15">
            <a:extLst>
              <a:ext uri="{FF2B5EF4-FFF2-40B4-BE49-F238E27FC236}">
                <a16:creationId xmlns:a16="http://schemas.microsoft.com/office/drawing/2014/main" id="{22BE320E-7BBF-547A-5E85-E74156ED6BAF}"/>
              </a:ext>
            </a:extLst>
          </p:cNvPr>
          <p:cNvSpPr>
            <a:spLocks noGrp="1"/>
          </p:cNvSpPr>
          <p:nvPr>
            <p:ph type="body" sz="quarter" idx="17"/>
          </p:nvPr>
        </p:nvSpPr>
        <p:spPr>
          <a:xfrm>
            <a:off x="6292773" y="3398723"/>
            <a:ext cx="3390717" cy="2624093"/>
          </a:xfrm>
          <a:prstGeom prst="rect">
            <a:avLst/>
          </a:prstGeom>
        </p:spPr>
        <p:txBody>
          <a:bodyPr/>
          <a:lstStyle>
            <a:lvl1pPr marL="12700" indent="0" algn="ctr">
              <a:lnSpc>
                <a:spcPct val="100000"/>
              </a:lnSpc>
              <a:buClr>
                <a:schemeClr val="accent1"/>
              </a:buClr>
              <a:buNone/>
              <a:tabLst/>
              <a:defRPr sz="1600">
                <a:solidFill>
                  <a:schemeClr val="accent5"/>
                </a:solidFill>
              </a:defRPr>
            </a:lvl1pPr>
            <a:lvl2pPr marL="412750" indent="0">
              <a:buClr>
                <a:schemeClr val="accent3"/>
              </a:buClr>
              <a:buNone/>
              <a:defRPr sz="1600">
                <a:solidFill>
                  <a:schemeClr val="bg1"/>
                </a:solidFill>
              </a:defRPr>
            </a:lvl2pPr>
            <a:lvl3pPr>
              <a:buClr>
                <a:schemeClr val="accent3"/>
              </a:buClr>
              <a:defRPr sz="1600">
                <a:solidFill>
                  <a:schemeClr val="bg1"/>
                </a:solidFill>
              </a:defRPr>
            </a:lvl3pPr>
            <a:lvl4pPr>
              <a:buClr>
                <a:schemeClr val="accent3"/>
              </a:buClr>
              <a:defRPr sz="1600">
                <a:solidFill>
                  <a:schemeClr val="bg1"/>
                </a:solidFill>
              </a:defRPr>
            </a:lvl4pPr>
            <a:lvl5pPr>
              <a:buClr>
                <a:schemeClr val="accent3"/>
              </a:buClr>
              <a:defRPr sz="1600">
                <a:solidFill>
                  <a:schemeClr val="bg1"/>
                </a:solidFill>
              </a:defRPr>
            </a:lvl5pPr>
          </a:lstStyle>
          <a:p>
            <a:pPr lvl="0"/>
            <a:r>
              <a:rPr lang="en-US"/>
              <a:t>Click to edit Master text styles</a:t>
            </a:r>
          </a:p>
        </p:txBody>
      </p:sp>
      <p:cxnSp>
        <p:nvCxnSpPr>
          <p:cNvPr id="34" name="Straight Connector 33">
            <a:extLst>
              <a:ext uri="{FF2B5EF4-FFF2-40B4-BE49-F238E27FC236}">
                <a16:creationId xmlns:a16="http://schemas.microsoft.com/office/drawing/2014/main" id="{86A5DC44-BABC-AC82-41CD-8A419ADD1120}"/>
              </a:ext>
            </a:extLst>
          </p:cNvPr>
          <p:cNvCxnSpPr>
            <a:cxnSpLocks/>
          </p:cNvCxnSpPr>
          <p:nvPr userDrawn="1"/>
        </p:nvCxnSpPr>
        <p:spPr>
          <a:xfrm>
            <a:off x="6090057" y="2837598"/>
            <a:ext cx="0" cy="2947576"/>
          </a:xfrm>
          <a:prstGeom prst="line">
            <a:avLst/>
          </a:prstGeom>
          <a:ln w="12700">
            <a:solidFill>
              <a:srgbClr val="8CD1FC"/>
            </a:solidFill>
          </a:ln>
        </p:spPr>
        <p:style>
          <a:lnRef idx="1">
            <a:schemeClr val="accent2"/>
          </a:lnRef>
          <a:fillRef idx="0">
            <a:schemeClr val="accent2"/>
          </a:fillRef>
          <a:effectRef idx="0">
            <a:schemeClr val="accent2"/>
          </a:effectRef>
          <a:fontRef idx="minor">
            <a:schemeClr val="tx1"/>
          </a:fontRef>
        </p:style>
      </p:cxnSp>
      <p:sp>
        <p:nvSpPr>
          <p:cNvPr id="4" name="Text Placeholder 11">
            <a:extLst>
              <a:ext uri="{FF2B5EF4-FFF2-40B4-BE49-F238E27FC236}">
                <a16:creationId xmlns:a16="http://schemas.microsoft.com/office/drawing/2014/main" id="{485DEF76-C96E-F7B9-26F6-FAD2172FE7D8}"/>
              </a:ext>
            </a:extLst>
          </p:cNvPr>
          <p:cNvSpPr>
            <a:spLocks noGrp="1"/>
          </p:cNvSpPr>
          <p:nvPr>
            <p:ph type="body" sz="quarter" idx="10" hasCustomPrompt="1"/>
          </p:nvPr>
        </p:nvSpPr>
        <p:spPr>
          <a:xfrm>
            <a:off x="399204" y="571500"/>
            <a:ext cx="11220710" cy="914400"/>
          </a:xfrm>
          <a:prstGeom prst="rect">
            <a:avLst/>
          </a:prstGeom>
        </p:spPr>
        <p:txBody>
          <a:bodyPr/>
          <a:lstStyle>
            <a:lvl1pPr marL="0" indent="0">
              <a:lnSpc>
                <a:spcPts val="4800"/>
              </a:lnSpc>
              <a:buNone/>
              <a:defRPr sz="4400" b="1" i="0">
                <a:solidFill>
                  <a:schemeClr val="accent1"/>
                </a:solidFill>
                <a:latin typeface="Bogle" panose="020B0503020203060203" pitchFamily="34" charset="77"/>
              </a:defRPr>
            </a:lvl1pPr>
          </a:lstStyle>
          <a:p>
            <a:pPr lvl="0"/>
            <a:r>
              <a:rPr lang="en-US"/>
              <a:t>Slide title</a:t>
            </a:r>
          </a:p>
        </p:txBody>
      </p:sp>
      <p:sp>
        <p:nvSpPr>
          <p:cNvPr id="2" name="Footer Placeholder 3">
            <a:extLst>
              <a:ext uri="{FF2B5EF4-FFF2-40B4-BE49-F238E27FC236}">
                <a16:creationId xmlns:a16="http://schemas.microsoft.com/office/drawing/2014/main" id="{FC157385-F1B7-E8A7-7647-C701E36149D9}"/>
              </a:ext>
            </a:extLst>
          </p:cNvPr>
          <p:cNvSpPr>
            <a:spLocks noGrp="1"/>
          </p:cNvSpPr>
          <p:nvPr>
            <p:ph type="ftr" sz="quarter" idx="3"/>
          </p:nvPr>
        </p:nvSpPr>
        <p:spPr>
          <a:xfrm>
            <a:off x="392872" y="6407992"/>
            <a:ext cx="2840341" cy="224019"/>
          </a:xfrm>
          <a:prstGeom prst="rect">
            <a:avLst/>
          </a:prstGeom>
        </p:spPr>
        <p:txBody>
          <a:bodyPr vert="horz" lIns="91440" tIns="45720" rIns="91440" bIns="45720" rtlCol="0" anchor="t" anchorCtr="0"/>
          <a:lstStyle>
            <a:lvl1pPr algn="l">
              <a:defRPr sz="1000">
                <a:solidFill>
                  <a:schemeClr val="accent5"/>
                </a:solidFill>
              </a:defRPr>
            </a:lvl1pPr>
          </a:lstStyle>
          <a:p>
            <a:r>
              <a:rPr lang="en-US"/>
              <a:t>Own your well-being</a:t>
            </a:r>
          </a:p>
        </p:txBody>
      </p:sp>
    </p:spTree>
    <p:extLst>
      <p:ext uri="{BB962C8B-B14F-4D97-AF65-F5344CB8AC3E}">
        <p14:creationId xmlns:p14="http://schemas.microsoft.com/office/powerpoint/2010/main" val="1224438572"/>
      </p:ext>
    </p:extLst>
  </p:cSld>
  <p:clrMapOvr>
    <a:masterClrMapping/>
  </p:clrMapOvr>
  <p:extLst>
    <p:ext uri="{DCECCB84-F9BA-43D5-87BE-67443E8EF086}">
      <p15:sldGuideLst xmlns:p15="http://schemas.microsoft.com/office/powerpoint/2012/main">
        <p15:guide id="1" orient="horz" pos="2280" userDrawn="1">
          <p15:clr>
            <a:srgbClr val="FBAE40"/>
          </p15:clr>
        </p15:guide>
        <p15:guide id="2" orient="horz" pos="648" userDrawn="1">
          <p15:clr>
            <a:srgbClr val="FBAE40"/>
          </p15:clr>
        </p15:guide>
        <p15:guide id="3" pos="2639" userDrawn="1">
          <p15:clr>
            <a:srgbClr val="FBAE40"/>
          </p15:clr>
        </p15:guide>
        <p15:guide id="4" pos="5039" userDrawn="1">
          <p15:clr>
            <a:srgbClr val="FBAE40"/>
          </p15:clr>
        </p15:guide>
        <p15:guide id="5" pos="383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Cover Slid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68D194-871A-1744-FE49-C333C4931D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 t="46867" r="50487" b="-1423"/>
          <a:stretch/>
        </p:blipFill>
        <p:spPr>
          <a:xfrm>
            <a:off x="6257671" y="0"/>
            <a:ext cx="5931154" cy="6728604"/>
          </a:xfrm>
          <a:prstGeom prst="rect">
            <a:avLst/>
          </a:prstGeom>
        </p:spPr>
      </p:pic>
      <p:sp>
        <p:nvSpPr>
          <p:cNvPr id="3" name="Rectangle 2">
            <a:extLst>
              <a:ext uri="{FF2B5EF4-FFF2-40B4-BE49-F238E27FC236}">
                <a16:creationId xmlns:a16="http://schemas.microsoft.com/office/drawing/2014/main" id="{2B651E64-8D57-A0C4-5FBF-1A93D51494E7}"/>
              </a:ext>
            </a:extLst>
          </p:cNvPr>
          <p:cNvSpPr/>
          <p:nvPr userDrawn="1"/>
        </p:nvSpPr>
        <p:spPr>
          <a:xfrm>
            <a:off x="-1" y="6738425"/>
            <a:ext cx="12188825" cy="119575"/>
          </a:xfrm>
          <a:prstGeom prst="rect">
            <a:avLst/>
          </a:prstGeom>
          <a:solidFill>
            <a:srgbClr val="FFC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0" i="0">
              <a:solidFill>
                <a:srgbClr val="FFC21F"/>
              </a:solidFill>
              <a:latin typeface="Arial" panose="020B0604020202020204" pitchFamily="34" charset="0"/>
            </a:endParaRPr>
          </a:p>
        </p:txBody>
      </p:sp>
      <p:pic>
        <p:nvPicPr>
          <p:cNvPr id="4" name="Picture 3">
            <a:extLst>
              <a:ext uri="{FF2B5EF4-FFF2-40B4-BE49-F238E27FC236}">
                <a16:creationId xmlns:a16="http://schemas.microsoft.com/office/drawing/2014/main" id="{65F11BF3-1E64-920F-CD4F-F21B4027FD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9417" y="276739"/>
            <a:ext cx="1423906" cy="746324"/>
          </a:xfrm>
          <a:prstGeom prst="rect">
            <a:avLst/>
          </a:prstGeom>
        </p:spPr>
      </p:pic>
      <p:sp>
        <p:nvSpPr>
          <p:cNvPr id="6" name="Title 27">
            <a:extLst>
              <a:ext uri="{FF2B5EF4-FFF2-40B4-BE49-F238E27FC236}">
                <a16:creationId xmlns:a16="http://schemas.microsoft.com/office/drawing/2014/main" id="{00FE4A46-FAA5-3FB6-0F60-B305643767A6}"/>
              </a:ext>
            </a:extLst>
          </p:cNvPr>
          <p:cNvSpPr>
            <a:spLocks noGrp="1"/>
          </p:cNvSpPr>
          <p:nvPr>
            <p:ph type="title" hasCustomPrompt="1"/>
          </p:nvPr>
        </p:nvSpPr>
        <p:spPr>
          <a:xfrm>
            <a:off x="501649" y="2358841"/>
            <a:ext cx="6935343" cy="1519441"/>
          </a:xfrm>
          <a:prstGeom prst="rect">
            <a:avLst/>
          </a:prstGeom>
        </p:spPr>
        <p:txBody>
          <a:bodyPr lIns="0" rIns="0"/>
          <a:lstStyle>
            <a:lvl1pPr algn="l">
              <a:lnSpc>
                <a:spcPts val="5800"/>
              </a:lnSpc>
              <a:defRPr sz="5400" b="1" i="0">
                <a:solidFill>
                  <a:srgbClr val="FFFFFF"/>
                </a:solidFill>
                <a:latin typeface="Bogle" panose="020B0503020203060203" pitchFamily="34" charset="77"/>
              </a:defRPr>
            </a:lvl1pPr>
          </a:lstStyle>
          <a:p>
            <a:r>
              <a:rPr lang="en-US"/>
              <a:t>Presentation </a:t>
            </a:r>
            <a:br>
              <a:rPr lang="en-US"/>
            </a:br>
            <a:r>
              <a:rPr lang="en-US"/>
              <a:t>title here</a:t>
            </a:r>
          </a:p>
        </p:txBody>
      </p:sp>
      <p:sp>
        <p:nvSpPr>
          <p:cNvPr id="7" name="Text Placeholder 7">
            <a:extLst>
              <a:ext uri="{FF2B5EF4-FFF2-40B4-BE49-F238E27FC236}">
                <a16:creationId xmlns:a16="http://schemas.microsoft.com/office/drawing/2014/main" id="{663C3037-501E-F121-242B-3887706A8991}"/>
              </a:ext>
            </a:extLst>
          </p:cNvPr>
          <p:cNvSpPr>
            <a:spLocks noGrp="1"/>
          </p:cNvSpPr>
          <p:nvPr>
            <p:ph type="body" sz="quarter" idx="12" hasCustomPrompt="1"/>
          </p:nvPr>
        </p:nvSpPr>
        <p:spPr>
          <a:xfrm>
            <a:off x="524800" y="5818490"/>
            <a:ext cx="3190557" cy="487045"/>
          </a:xfrm>
          <a:prstGeom prst="rect">
            <a:avLst/>
          </a:prstGeom>
        </p:spPr>
        <p:txBody>
          <a:bodyPr lIns="0" rIns="0"/>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ts val="39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Bogle" panose="020B0503020203060203" pitchFamily="34" charset="77"/>
                <a:ea typeface="+mn-ea"/>
                <a:cs typeface="+mn-cs"/>
              </a:rPr>
              <a:t>January 12, 2023</a:t>
            </a:r>
          </a:p>
        </p:txBody>
      </p:sp>
      <p:sp>
        <p:nvSpPr>
          <p:cNvPr id="9" name="Text Placeholder 16">
            <a:extLst>
              <a:ext uri="{FF2B5EF4-FFF2-40B4-BE49-F238E27FC236}">
                <a16:creationId xmlns:a16="http://schemas.microsoft.com/office/drawing/2014/main" id="{4E642C4C-564D-4B2C-1E08-3822761A0E4E}"/>
              </a:ext>
            </a:extLst>
          </p:cNvPr>
          <p:cNvSpPr>
            <a:spLocks noGrp="1"/>
          </p:cNvSpPr>
          <p:nvPr>
            <p:ph type="body" sz="quarter" idx="13" hasCustomPrompt="1"/>
          </p:nvPr>
        </p:nvSpPr>
        <p:spPr>
          <a:xfrm>
            <a:off x="502920" y="3929063"/>
            <a:ext cx="6967025" cy="1536700"/>
          </a:xfrm>
          <a:prstGeom prst="rect">
            <a:avLst/>
          </a:prstGeom>
        </p:spPr>
        <p:txBody>
          <a:bodyPr lIns="0" rIns="0"/>
          <a:lstStyle>
            <a:lvl1pPr marL="0" indent="0">
              <a:lnSpc>
                <a:spcPct val="100000"/>
              </a:lnSpc>
              <a:buNone/>
              <a:defRPr>
                <a:solidFill>
                  <a:schemeClr val="bg1"/>
                </a:solidFill>
              </a:defRPr>
            </a:lvl1pPr>
          </a:lstStyle>
          <a:p>
            <a:r>
              <a:rPr lang="en-US"/>
              <a:t>Subject heading.</a:t>
            </a:r>
          </a:p>
        </p:txBody>
      </p:sp>
    </p:spTree>
    <p:extLst>
      <p:ext uri="{BB962C8B-B14F-4D97-AF65-F5344CB8AC3E}">
        <p14:creationId xmlns:p14="http://schemas.microsoft.com/office/powerpoint/2010/main" val="4008143194"/>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Internal Slide - 2 separate sec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9A0903-17F3-2736-D594-5ED35359E7EE}"/>
              </a:ext>
            </a:extLst>
          </p:cNvPr>
          <p:cNvSpPr>
            <a:spLocks noChangeAspect="1"/>
          </p:cNvSpPr>
          <p:nvPr userDrawn="1"/>
        </p:nvSpPr>
        <p:spPr>
          <a:xfrm>
            <a:off x="0" y="1703806"/>
            <a:ext cx="12217400" cy="455272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a:p>
        </p:txBody>
      </p:sp>
      <p:sp>
        <p:nvSpPr>
          <p:cNvPr id="23" name="Text Placeholder 26">
            <a:extLst>
              <a:ext uri="{FF2B5EF4-FFF2-40B4-BE49-F238E27FC236}">
                <a16:creationId xmlns:a16="http://schemas.microsoft.com/office/drawing/2014/main" id="{411113BA-B0AE-FF27-B5F0-97D9A5E12F76}"/>
              </a:ext>
            </a:extLst>
          </p:cNvPr>
          <p:cNvSpPr>
            <a:spLocks noGrp="1"/>
          </p:cNvSpPr>
          <p:nvPr>
            <p:ph type="body" sz="quarter" idx="11" hasCustomPrompt="1"/>
          </p:nvPr>
        </p:nvSpPr>
        <p:spPr>
          <a:xfrm>
            <a:off x="2495857" y="3089187"/>
            <a:ext cx="3406228" cy="492625"/>
          </a:xfrm>
          <a:prstGeom prst="rect">
            <a:avLst/>
          </a:prstGeom>
        </p:spPr>
        <p:txBody>
          <a:bodyPr/>
          <a:lstStyle>
            <a:lvl1pPr marL="0" indent="0" algn="ctr">
              <a:lnSpc>
                <a:spcPct val="100000"/>
              </a:lnSpc>
              <a:buNone/>
              <a:defRPr sz="2400" b="1">
                <a:solidFill>
                  <a:schemeClr val="tx2"/>
                </a:solidFill>
              </a:defRPr>
            </a:lvl1pPr>
          </a:lstStyle>
          <a:p>
            <a:pPr lvl="0"/>
            <a:r>
              <a:rPr lang="en-US"/>
              <a:t>Section title</a:t>
            </a:r>
          </a:p>
        </p:txBody>
      </p:sp>
      <p:sp>
        <p:nvSpPr>
          <p:cNvPr id="25" name="Text Placeholder 26">
            <a:extLst>
              <a:ext uri="{FF2B5EF4-FFF2-40B4-BE49-F238E27FC236}">
                <a16:creationId xmlns:a16="http://schemas.microsoft.com/office/drawing/2014/main" id="{6E827705-EB38-E1A2-8FF7-E570E5759AAD}"/>
              </a:ext>
            </a:extLst>
          </p:cNvPr>
          <p:cNvSpPr>
            <a:spLocks noGrp="1"/>
          </p:cNvSpPr>
          <p:nvPr>
            <p:ph type="body" sz="quarter" idx="13" hasCustomPrompt="1"/>
          </p:nvPr>
        </p:nvSpPr>
        <p:spPr>
          <a:xfrm>
            <a:off x="6292773" y="3089187"/>
            <a:ext cx="3390716" cy="492625"/>
          </a:xfrm>
          <a:prstGeom prst="rect">
            <a:avLst/>
          </a:prstGeom>
        </p:spPr>
        <p:txBody>
          <a:bodyPr/>
          <a:lstStyle>
            <a:lvl1pPr marL="0" indent="0" algn="ctr">
              <a:lnSpc>
                <a:spcPct val="100000"/>
              </a:lnSpc>
              <a:buNone/>
              <a:defRPr sz="2400" b="1">
                <a:solidFill>
                  <a:schemeClr val="tx2"/>
                </a:solidFill>
              </a:defRPr>
            </a:lvl1pPr>
          </a:lstStyle>
          <a:p>
            <a:pPr lvl="0"/>
            <a:r>
              <a:rPr lang="en-US"/>
              <a:t>Section title</a:t>
            </a:r>
          </a:p>
        </p:txBody>
      </p:sp>
      <p:sp>
        <p:nvSpPr>
          <p:cNvPr id="30" name="Text Placeholder 15">
            <a:extLst>
              <a:ext uri="{FF2B5EF4-FFF2-40B4-BE49-F238E27FC236}">
                <a16:creationId xmlns:a16="http://schemas.microsoft.com/office/drawing/2014/main" id="{F5E1E48B-3289-3096-CD5B-C85649B466C7}"/>
              </a:ext>
            </a:extLst>
          </p:cNvPr>
          <p:cNvSpPr>
            <a:spLocks noGrp="1"/>
          </p:cNvSpPr>
          <p:nvPr>
            <p:ph type="body" sz="quarter" idx="16"/>
          </p:nvPr>
        </p:nvSpPr>
        <p:spPr>
          <a:xfrm>
            <a:off x="2495857" y="3650312"/>
            <a:ext cx="3406226" cy="2116013"/>
          </a:xfrm>
          <a:prstGeom prst="rect">
            <a:avLst/>
          </a:prstGeom>
        </p:spPr>
        <p:txBody>
          <a:bodyPr/>
          <a:lstStyle>
            <a:lvl1pPr marL="12700" indent="0" algn="ctr">
              <a:lnSpc>
                <a:spcPct val="100000"/>
              </a:lnSpc>
              <a:buClr>
                <a:schemeClr val="bg1"/>
              </a:buClr>
              <a:buNone/>
              <a:tabLst/>
              <a:defRPr sz="1600">
                <a:solidFill>
                  <a:schemeClr val="tx2"/>
                </a:solidFill>
              </a:defRPr>
            </a:lvl1pPr>
            <a:lvl2pPr marL="412750" indent="0">
              <a:buClr>
                <a:schemeClr val="accent3"/>
              </a:buClr>
              <a:buNone/>
              <a:defRPr sz="1600">
                <a:solidFill>
                  <a:schemeClr val="bg1"/>
                </a:solidFill>
              </a:defRPr>
            </a:lvl2pPr>
            <a:lvl3pPr>
              <a:buClr>
                <a:schemeClr val="accent3"/>
              </a:buClr>
              <a:defRPr sz="1600">
                <a:solidFill>
                  <a:schemeClr val="bg1"/>
                </a:solidFill>
              </a:defRPr>
            </a:lvl3pPr>
            <a:lvl4pPr>
              <a:buClr>
                <a:schemeClr val="accent3"/>
              </a:buClr>
              <a:defRPr sz="1600">
                <a:solidFill>
                  <a:schemeClr val="bg1"/>
                </a:solidFill>
              </a:defRPr>
            </a:lvl4pPr>
            <a:lvl5pPr>
              <a:buClr>
                <a:schemeClr val="accent3"/>
              </a:buClr>
              <a:defRPr sz="1600">
                <a:solidFill>
                  <a:schemeClr val="bg1"/>
                </a:solidFill>
              </a:defRPr>
            </a:lvl5pPr>
          </a:lstStyle>
          <a:p>
            <a:pPr lvl="0"/>
            <a:r>
              <a:rPr lang="en-US"/>
              <a:t>Click to edit Master text styles</a:t>
            </a:r>
          </a:p>
        </p:txBody>
      </p:sp>
      <p:sp>
        <p:nvSpPr>
          <p:cNvPr id="31" name="Text Placeholder 15">
            <a:extLst>
              <a:ext uri="{FF2B5EF4-FFF2-40B4-BE49-F238E27FC236}">
                <a16:creationId xmlns:a16="http://schemas.microsoft.com/office/drawing/2014/main" id="{22BE320E-7BBF-547A-5E85-E74156ED6BAF}"/>
              </a:ext>
            </a:extLst>
          </p:cNvPr>
          <p:cNvSpPr>
            <a:spLocks noGrp="1"/>
          </p:cNvSpPr>
          <p:nvPr>
            <p:ph type="body" sz="quarter" idx="17"/>
          </p:nvPr>
        </p:nvSpPr>
        <p:spPr>
          <a:xfrm>
            <a:off x="6292773" y="3650312"/>
            <a:ext cx="3390717" cy="2116013"/>
          </a:xfrm>
          <a:prstGeom prst="rect">
            <a:avLst/>
          </a:prstGeom>
        </p:spPr>
        <p:txBody>
          <a:bodyPr/>
          <a:lstStyle>
            <a:lvl1pPr marL="12700" indent="0" algn="ctr">
              <a:lnSpc>
                <a:spcPct val="100000"/>
              </a:lnSpc>
              <a:buClr>
                <a:schemeClr val="bg1"/>
              </a:buClr>
              <a:buNone/>
              <a:tabLst/>
              <a:defRPr sz="1600">
                <a:solidFill>
                  <a:schemeClr val="tx2"/>
                </a:solidFill>
              </a:defRPr>
            </a:lvl1pPr>
            <a:lvl2pPr marL="412750" indent="0">
              <a:buClr>
                <a:schemeClr val="accent3"/>
              </a:buClr>
              <a:buNone/>
              <a:defRPr sz="1600">
                <a:solidFill>
                  <a:schemeClr val="bg1"/>
                </a:solidFill>
              </a:defRPr>
            </a:lvl2pPr>
            <a:lvl3pPr>
              <a:buClr>
                <a:schemeClr val="accent3"/>
              </a:buClr>
              <a:defRPr sz="1600">
                <a:solidFill>
                  <a:schemeClr val="bg1"/>
                </a:solidFill>
              </a:defRPr>
            </a:lvl3pPr>
            <a:lvl4pPr>
              <a:buClr>
                <a:schemeClr val="accent3"/>
              </a:buClr>
              <a:defRPr sz="1600">
                <a:solidFill>
                  <a:schemeClr val="bg1"/>
                </a:solidFill>
              </a:defRPr>
            </a:lvl4pPr>
            <a:lvl5pPr>
              <a:buClr>
                <a:schemeClr val="accent3"/>
              </a:buClr>
              <a:defRPr sz="1600">
                <a:solidFill>
                  <a:schemeClr val="bg1"/>
                </a:solidFill>
              </a:defRPr>
            </a:lvl5pPr>
          </a:lstStyle>
          <a:p>
            <a:pPr lvl="0"/>
            <a:r>
              <a:rPr lang="en-US"/>
              <a:t>Click to edit Master text styles</a:t>
            </a:r>
          </a:p>
        </p:txBody>
      </p:sp>
      <p:cxnSp>
        <p:nvCxnSpPr>
          <p:cNvPr id="34" name="Straight Connector 33">
            <a:extLst>
              <a:ext uri="{FF2B5EF4-FFF2-40B4-BE49-F238E27FC236}">
                <a16:creationId xmlns:a16="http://schemas.microsoft.com/office/drawing/2014/main" id="{86A5DC44-BABC-AC82-41CD-8A419ADD1120}"/>
              </a:ext>
            </a:extLst>
          </p:cNvPr>
          <p:cNvCxnSpPr>
            <a:cxnSpLocks/>
          </p:cNvCxnSpPr>
          <p:nvPr userDrawn="1"/>
        </p:nvCxnSpPr>
        <p:spPr>
          <a:xfrm>
            <a:off x="6090057" y="3089187"/>
            <a:ext cx="4356" cy="2677138"/>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sp>
        <p:nvSpPr>
          <p:cNvPr id="5" name="Text Placeholder 11">
            <a:extLst>
              <a:ext uri="{FF2B5EF4-FFF2-40B4-BE49-F238E27FC236}">
                <a16:creationId xmlns:a16="http://schemas.microsoft.com/office/drawing/2014/main" id="{586A687D-28F7-B37E-DA37-DECDF14B32B5}"/>
              </a:ext>
            </a:extLst>
          </p:cNvPr>
          <p:cNvSpPr>
            <a:spLocks noGrp="1"/>
          </p:cNvSpPr>
          <p:nvPr>
            <p:ph type="body" sz="quarter" idx="10" hasCustomPrompt="1"/>
          </p:nvPr>
        </p:nvSpPr>
        <p:spPr>
          <a:xfrm>
            <a:off x="399204" y="571500"/>
            <a:ext cx="11220710" cy="914400"/>
          </a:xfrm>
          <a:prstGeom prst="rect">
            <a:avLst/>
          </a:prstGeom>
        </p:spPr>
        <p:txBody>
          <a:bodyPr/>
          <a:lstStyle>
            <a:lvl1pPr marL="0" indent="0">
              <a:lnSpc>
                <a:spcPts val="4800"/>
              </a:lnSpc>
              <a:buNone/>
              <a:defRPr sz="4400" b="1" i="0">
                <a:solidFill>
                  <a:schemeClr val="accent1"/>
                </a:solidFill>
                <a:latin typeface="Bogle" panose="020B0503020203060203" pitchFamily="34" charset="77"/>
              </a:defRPr>
            </a:lvl1pPr>
          </a:lstStyle>
          <a:p>
            <a:pPr lvl="0"/>
            <a:r>
              <a:rPr lang="en-US"/>
              <a:t>Slide title</a:t>
            </a:r>
          </a:p>
        </p:txBody>
      </p:sp>
      <p:sp>
        <p:nvSpPr>
          <p:cNvPr id="2" name="Footer Placeholder 3">
            <a:extLst>
              <a:ext uri="{FF2B5EF4-FFF2-40B4-BE49-F238E27FC236}">
                <a16:creationId xmlns:a16="http://schemas.microsoft.com/office/drawing/2014/main" id="{E9901554-8644-A3CB-01D2-DF73B15E84C0}"/>
              </a:ext>
            </a:extLst>
          </p:cNvPr>
          <p:cNvSpPr>
            <a:spLocks noGrp="1"/>
          </p:cNvSpPr>
          <p:nvPr>
            <p:ph type="ftr" sz="quarter" idx="3"/>
          </p:nvPr>
        </p:nvSpPr>
        <p:spPr>
          <a:xfrm>
            <a:off x="392872" y="6407992"/>
            <a:ext cx="2840341" cy="224019"/>
          </a:xfrm>
          <a:prstGeom prst="rect">
            <a:avLst/>
          </a:prstGeom>
        </p:spPr>
        <p:txBody>
          <a:bodyPr vert="horz" lIns="91440" tIns="45720" rIns="91440" bIns="45720" rtlCol="0" anchor="t" anchorCtr="0"/>
          <a:lstStyle>
            <a:lvl1pPr algn="l">
              <a:defRPr sz="1000">
                <a:solidFill>
                  <a:schemeClr val="accent5"/>
                </a:solidFill>
              </a:defRPr>
            </a:lvl1pPr>
          </a:lstStyle>
          <a:p>
            <a:r>
              <a:rPr lang="en-US"/>
              <a:t>Own your well-being</a:t>
            </a:r>
          </a:p>
        </p:txBody>
      </p:sp>
    </p:spTree>
    <p:extLst>
      <p:ext uri="{BB962C8B-B14F-4D97-AF65-F5344CB8AC3E}">
        <p14:creationId xmlns:p14="http://schemas.microsoft.com/office/powerpoint/2010/main" val="1134295728"/>
      </p:ext>
    </p:extLst>
  </p:cSld>
  <p:clrMapOvr>
    <a:masterClrMapping/>
  </p:clrMapOvr>
  <p:extLst>
    <p:ext uri="{DCECCB84-F9BA-43D5-87BE-67443E8EF086}">
      <p15:sldGuideLst xmlns:p15="http://schemas.microsoft.com/office/powerpoint/2012/main">
        <p15:guide id="1" orient="horz" pos="2280" userDrawn="1">
          <p15:clr>
            <a:srgbClr val="FBAE40"/>
          </p15:clr>
        </p15:guide>
        <p15:guide id="2" orient="horz" pos="1560" userDrawn="1">
          <p15:clr>
            <a:srgbClr val="FBAE40"/>
          </p15:clr>
        </p15:guide>
        <p15:guide id="3" pos="2639" userDrawn="1">
          <p15:clr>
            <a:srgbClr val="FBAE40"/>
          </p15:clr>
        </p15:guide>
        <p15:guide id="4" pos="5039" userDrawn="1">
          <p15:clr>
            <a:srgbClr val="FBAE40"/>
          </p15:clr>
        </p15:guide>
        <p15:guide id="5" pos="3839" userDrawn="1">
          <p15:clr>
            <a:srgbClr val="FBAE40"/>
          </p15:clr>
        </p15:guide>
        <p15:guide id="6" orient="horz" pos="3936" userDrawn="1">
          <p15:clr>
            <a:srgbClr val="FBAE40"/>
          </p15:clr>
        </p15:guide>
        <p15:guide id="7" orient="horz" pos="64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Internal Slide - 2 separate sectio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57510E-0451-2DB2-5A92-B41C1CBA54DE}"/>
              </a:ext>
            </a:extLst>
          </p:cNvPr>
          <p:cNvSpPr>
            <a:spLocks noChangeAspect="1"/>
          </p:cNvSpPr>
          <p:nvPr userDrawn="1"/>
        </p:nvSpPr>
        <p:spPr>
          <a:xfrm>
            <a:off x="0" y="1703806"/>
            <a:ext cx="12217400" cy="455272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a:p>
        </p:txBody>
      </p:sp>
      <p:sp>
        <p:nvSpPr>
          <p:cNvPr id="23" name="Text Placeholder 26">
            <a:extLst>
              <a:ext uri="{FF2B5EF4-FFF2-40B4-BE49-F238E27FC236}">
                <a16:creationId xmlns:a16="http://schemas.microsoft.com/office/drawing/2014/main" id="{411113BA-B0AE-FF27-B5F0-97D9A5E12F76}"/>
              </a:ext>
            </a:extLst>
          </p:cNvPr>
          <p:cNvSpPr>
            <a:spLocks noGrp="1"/>
          </p:cNvSpPr>
          <p:nvPr>
            <p:ph type="body" sz="quarter" idx="11" hasCustomPrompt="1"/>
          </p:nvPr>
        </p:nvSpPr>
        <p:spPr>
          <a:xfrm>
            <a:off x="2495857" y="3089187"/>
            <a:ext cx="3406228" cy="492625"/>
          </a:xfrm>
          <a:prstGeom prst="rect">
            <a:avLst/>
          </a:prstGeom>
        </p:spPr>
        <p:txBody>
          <a:bodyPr/>
          <a:lstStyle>
            <a:lvl1pPr marL="0" indent="0" algn="ctr">
              <a:lnSpc>
                <a:spcPct val="100000"/>
              </a:lnSpc>
              <a:buNone/>
              <a:defRPr sz="2400" b="1">
                <a:solidFill>
                  <a:schemeClr val="tx2"/>
                </a:solidFill>
              </a:defRPr>
            </a:lvl1pPr>
          </a:lstStyle>
          <a:p>
            <a:pPr lvl="0"/>
            <a:r>
              <a:rPr lang="en-US"/>
              <a:t>Section title</a:t>
            </a:r>
          </a:p>
        </p:txBody>
      </p:sp>
      <p:sp>
        <p:nvSpPr>
          <p:cNvPr id="25" name="Text Placeholder 26">
            <a:extLst>
              <a:ext uri="{FF2B5EF4-FFF2-40B4-BE49-F238E27FC236}">
                <a16:creationId xmlns:a16="http://schemas.microsoft.com/office/drawing/2014/main" id="{6E827705-EB38-E1A2-8FF7-E570E5759AAD}"/>
              </a:ext>
            </a:extLst>
          </p:cNvPr>
          <p:cNvSpPr>
            <a:spLocks noGrp="1"/>
          </p:cNvSpPr>
          <p:nvPr>
            <p:ph type="body" sz="quarter" idx="13" hasCustomPrompt="1"/>
          </p:nvPr>
        </p:nvSpPr>
        <p:spPr>
          <a:xfrm>
            <a:off x="6292773" y="3089187"/>
            <a:ext cx="3390716" cy="492625"/>
          </a:xfrm>
          <a:prstGeom prst="rect">
            <a:avLst/>
          </a:prstGeom>
        </p:spPr>
        <p:txBody>
          <a:bodyPr/>
          <a:lstStyle>
            <a:lvl1pPr marL="0" indent="0" algn="ctr">
              <a:lnSpc>
                <a:spcPct val="100000"/>
              </a:lnSpc>
              <a:buNone/>
              <a:defRPr sz="2400" b="1">
                <a:solidFill>
                  <a:schemeClr val="tx2"/>
                </a:solidFill>
              </a:defRPr>
            </a:lvl1pPr>
          </a:lstStyle>
          <a:p>
            <a:pPr lvl="0"/>
            <a:r>
              <a:rPr lang="en-US"/>
              <a:t>Section title</a:t>
            </a:r>
          </a:p>
        </p:txBody>
      </p:sp>
      <p:sp>
        <p:nvSpPr>
          <p:cNvPr id="30" name="Text Placeholder 15">
            <a:extLst>
              <a:ext uri="{FF2B5EF4-FFF2-40B4-BE49-F238E27FC236}">
                <a16:creationId xmlns:a16="http://schemas.microsoft.com/office/drawing/2014/main" id="{F5E1E48B-3289-3096-CD5B-C85649B466C7}"/>
              </a:ext>
            </a:extLst>
          </p:cNvPr>
          <p:cNvSpPr>
            <a:spLocks noGrp="1"/>
          </p:cNvSpPr>
          <p:nvPr>
            <p:ph type="body" sz="quarter" idx="16"/>
          </p:nvPr>
        </p:nvSpPr>
        <p:spPr>
          <a:xfrm>
            <a:off x="2495857" y="3650313"/>
            <a:ext cx="3406226" cy="2134862"/>
          </a:xfrm>
          <a:prstGeom prst="rect">
            <a:avLst/>
          </a:prstGeom>
        </p:spPr>
        <p:txBody>
          <a:bodyPr/>
          <a:lstStyle>
            <a:lvl1pPr marL="12700" indent="0" algn="ctr">
              <a:lnSpc>
                <a:spcPct val="100000"/>
              </a:lnSpc>
              <a:buClr>
                <a:schemeClr val="bg1"/>
              </a:buClr>
              <a:buNone/>
              <a:tabLst/>
              <a:defRPr sz="1600">
                <a:solidFill>
                  <a:schemeClr val="tx2"/>
                </a:solidFill>
              </a:defRPr>
            </a:lvl1pPr>
            <a:lvl2pPr marL="412750" indent="0">
              <a:buClr>
                <a:schemeClr val="accent3"/>
              </a:buClr>
              <a:buNone/>
              <a:defRPr sz="1600">
                <a:solidFill>
                  <a:schemeClr val="bg1"/>
                </a:solidFill>
              </a:defRPr>
            </a:lvl2pPr>
            <a:lvl3pPr>
              <a:buClr>
                <a:schemeClr val="accent3"/>
              </a:buClr>
              <a:defRPr sz="1600">
                <a:solidFill>
                  <a:schemeClr val="bg1"/>
                </a:solidFill>
              </a:defRPr>
            </a:lvl3pPr>
            <a:lvl4pPr>
              <a:buClr>
                <a:schemeClr val="accent3"/>
              </a:buClr>
              <a:defRPr sz="1600">
                <a:solidFill>
                  <a:schemeClr val="bg1"/>
                </a:solidFill>
              </a:defRPr>
            </a:lvl4pPr>
            <a:lvl5pPr>
              <a:buClr>
                <a:schemeClr val="accent3"/>
              </a:buClr>
              <a:defRPr sz="1600">
                <a:solidFill>
                  <a:schemeClr val="bg1"/>
                </a:solidFill>
              </a:defRPr>
            </a:lvl5pPr>
          </a:lstStyle>
          <a:p>
            <a:pPr lvl="0"/>
            <a:r>
              <a:rPr lang="en-US"/>
              <a:t>Click to edit Master text styles</a:t>
            </a:r>
          </a:p>
        </p:txBody>
      </p:sp>
      <p:sp>
        <p:nvSpPr>
          <p:cNvPr id="31" name="Text Placeholder 15">
            <a:extLst>
              <a:ext uri="{FF2B5EF4-FFF2-40B4-BE49-F238E27FC236}">
                <a16:creationId xmlns:a16="http://schemas.microsoft.com/office/drawing/2014/main" id="{22BE320E-7BBF-547A-5E85-E74156ED6BAF}"/>
              </a:ext>
            </a:extLst>
          </p:cNvPr>
          <p:cNvSpPr>
            <a:spLocks noGrp="1"/>
          </p:cNvSpPr>
          <p:nvPr>
            <p:ph type="body" sz="quarter" idx="17"/>
          </p:nvPr>
        </p:nvSpPr>
        <p:spPr>
          <a:xfrm>
            <a:off x="6292773" y="3650313"/>
            <a:ext cx="3390717" cy="2134862"/>
          </a:xfrm>
          <a:prstGeom prst="rect">
            <a:avLst/>
          </a:prstGeom>
        </p:spPr>
        <p:txBody>
          <a:bodyPr/>
          <a:lstStyle>
            <a:lvl1pPr marL="12700" indent="0" algn="ctr">
              <a:lnSpc>
                <a:spcPct val="100000"/>
              </a:lnSpc>
              <a:buClr>
                <a:schemeClr val="bg1"/>
              </a:buClr>
              <a:buNone/>
              <a:tabLst/>
              <a:defRPr sz="1600">
                <a:solidFill>
                  <a:schemeClr val="tx2"/>
                </a:solidFill>
              </a:defRPr>
            </a:lvl1pPr>
            <a:lvl2pPr marL="412750" indent="0">
              <a:buClr>
                <a:schemeClr val="accent3"/>
              </a:buClr>
              <a:buNone/>
              <a:defRPr sz="1600">
                <a:solidFill>
                  <a:schemeClr val="bg1"/>
                </a:solidFill>
              </a:defRPr>
            </a:lvl2pPr>
            <a:lvl3pPr>
              <a:buClr>
                <a:schemeClr val="accent3"/>
              </a:buClr>
              <a:defRPr sz="1600">
                <a:solidFill>
                  <a:schemeClr val="bg1"/>
                </a:solidFill>
              </a:defRPr>
            </a:lvl3pPr>
            <a:lvl4pPr>
              <a:buClr>
                <a:schemeClr val="accent3"/>
              </a:buClr>
              <a:defRPr sz="1600">
                <a:solidFill>
                  <a:schemeClr val="bg1"/>
                </a:solidFill>
              </a:defRPr>
            </a:lvl4pPr>
            <a:lvl5pPr>
              <a:buClr>
                <a:schemeClr val="accent3"/>
              </a:buClr>
              <a:defRPr sz="1600">
                <a:solidFill>
                  <a:schemeClr val="bg1"/>
                </a:solidFill>
              </a:defRPr>
            </a:lvl5pPr>
          </a:lstStyle>
          <a:p>
            <a:pPr lvl="0"/>
            <a:r>
              <a:rPr lang="en-US"/>
              <a:t>Click to edit Master text styles</a:t>
            </a:r>
          </a:p>
        </p:txBody>
      </p:sp>
      <p:cxnSp>
        <p:nvCxnSpPr>
          <p:cNvPr id="34" name="Straight Connector 33">
            <a:extLst>
              <a:ext uri="{FF2B5EF4-FFF2-40B4-BE49-F238E27FC236}">
                <a16:creationId xmlns:a16="http://schemas.microsoft.com/office/drawing/2014/main" id="{86A5DC44-BABC-AC82-41CD-8A419ADD1120}"/>
              </a:ext>
            </a:extLst>
          </p:cNvPr>
          <p:cNvCxnSpPr>
            <a:cxnSpLocks/>
          </p:cNvCxnSpPr>
          <p:nvPr userDrawn="1"/>
        </p:nvCxnSpPr>
        <p:spPr>
          <a:xfrm flipH="1">
            <a:off x="6090057" y="3235569"/>
            <a:ext cx="4355" cy="2549605"/>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sp>
        <p:nvSpPr>
          <p:cNvPr id="9" name="Text Placeholder 11">
            <a:extLst>
              <a:ext uri="{FF2B5EF4-FFF2-40B4-BE49-F238E27FC236}">
                <a16:creationId xmlns:a16="http://schemas.microsoft.com/office/drawing/2014/main" id="{EA82F101-E1D1-4723-361A-269C15861296}"/>
              </a:ext>
            </a:extLst>
          </p:cNvPr>
          <p:cNvSpPr>
            <a:spLocks noGrp="1"/>
          </p:cNvSpPr>
          <p:nvPr>
            <p:ph type="body" sz="quarter" idx="10" hasCustomPrompt="1"/>
          </p:nvPr>
        </p:nvSpPr>
        <p:spPr>
          <a:xfrm>
            <a:off x="399204" y="571500"/>
            <a:ext cx="11220710" cy="914400"/>
          </a:xfrm>
          <a:prstGeom prst="rect">
            <a:avLst/>
          </a:prstGeom>
        </p:spPr>
        <p:txBody>
          <a:bodyPr/>
          <a:lstStyle>
            <a:lvl1pPr marL="0" indent="0">
              <a:lnSpc>
                <a:spcPts val="4800"/>
              </a:lnSpc>
              <a:buNone/>
              <a:defRPr sz="4400" b="1" i="0">
                <a:solidFill>
                  <a:schemeClr val="accent1"/>
                </a:solidFill>
                <a:latin typeface="Bogle" panose="020B0503020203060203" pitchFamily="34" charset="77"/>
              </a:defRPr>
            </a:lvl1pPr>
          </a:lstStyle>
          <a:p>
            <a:pPr lvl="0"/>
            <a:r>
              <a:rPr lang="en-US"/>
              <a:t>Slide title</a:t>
            </a:r>
          </a:p>
        </p:txBody>
      </p:sp>
      <p:sp>
        <p:nvSpPr>
          <p:cNvPr id="3" name="Footer Placeholder 3">
            <a:extLst>
              <a:ext uri="{FF2B5EF4-FFF2-40B4-BE49-F238E27FC236}">
                <a16:creationId xmlns:a16="http://schemas.microsoft.com/office/drawing/2014/main" id="{EBB969B7-1A7F-E180-24F5-8E04BF2BDCDF}"/>
              </a:ext>
            </a:extLst>
          </p:cNvPr>
          <p:cNvSpPr>
            <a:spLocks noGrp="1"/>
          </p:cNvSpPr>
          <p:nvPr>
            <p:ph type="ftr" sz="quarter" idx="3"/>
          </p:nvPr>
        </p:nvSpPr>
        <p:spPr>
          <a:xfrm>
            <a:off x="392872" y="6407992"/>
            <a:ext cx="2840341" cy="224019"/>
          </a:xfrm>
          <a:prstGeom prst="rect">
            <a:avLst/>
          </a:prstGeom>
        </p:spPr>
        <p:txBody>
          <a:bodyPr vert="horz" lIns="91440" tIns="45720" rIns="91440" bIns="45720" rtlCol="0" anchor="t" anchorCtr="0"/>
          <a:lstStyle>
            <a:lvl1pPr algn="l">
              <a:defRPr sz="1000">
                <a:solidFill>
                  <a:schemeClr val="accent5"/>
                </a:solidFill>
              </a:defRPr>
            </a:lvl1pPr>
          </a:lstStyle>
          <a:p>
            <a:r>
              <a:rPr lang="en-US"/>
              <a:t>Own your well-being</a:t>
            </a:r>
          </a:p>
        </p:txBody>
      </p:sp>
    </p:spTree>
    <p:extLst>
      <p:ext uri="{BB962C8B-B14F-4D97-AF65-F5344CB8AC3E}">
        <p14:creationId xmlns:p14="http://schemas.microsoft.com/office/powerpoint/2010/main" val="3205210283"/>
      </p:ext>
    </p:extLst>
  </p:cSld>
  <p:clrMapOvr>
    <a:masterClrMapping/>
  </p:clrMapOvr>
  <p:extLst>
    <p:ext uri="{DCECCB84-F9BA-43D5-87BE-67443E8EF086}">
      <p15:sldGuideLst xmlns:p15="http://schemas.microsoft.com/office/powerpoint/2012/main">
        <p15:guide id="1" orient="horz" pos="2448" userDrawn="1">
          <p15:clr>
            <a:srgbClr val="FBAE40"/>
          </p15:clr>
        </p15:guide>
        <p15:guide id="2" orient="horz" pos="1560" userDrawn="1">
          <p15:clr>
            <a:srgbClr val="FBAE40"/>
          </p15:clr>
        </p15:guide>
        <p15:guide id="3" pos="2639" userDrawn="1">
          <p15:clr>
            <a:srgbClr val="FBAE40"/>
          </p15:clr>
        </p15:guide>
        <p15:guide id="4" pos="5039" userDrawn="1">
          <p15:clr>
            <a:srgbClr val="FBAE40"/>
          </p15:clr>
        </p15:guide>
        <p15:guide id="5" pos="3839" userDrawn="1">
          <p15:clr>
            <a:srgbClr val="FBAE40"/>
          </p15:clr>
        </p15:guide>
        <p15:guide id="6" orient="horz" pos="3936" userDrawn="1">
          <p15:clr>
            <a:srgbClr val="FBAE40"/>
          </p15:clr>
        </p15:guide>
        <p15:guide id="7" orient="horz" pos="648"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Internal Slide - 2 similar sections">
    <p:spTree>
      <p:nvGrpSpPr>
        <p:cNvPr id="1" name=""/>
        <p:cNvGrpSpPr/>
        <p:nvPr/>
      </p:nvGrpSpPr>
      <p:grpSpPr>
        <a:xfrm>
          <a:off x="0" y="0"/>
          <a:ext cx="0" cy="0"/>
          <a:chOff x="0" y="0"/>
          <a:chExt cx="0" cy="0"/>
        </a:xfrm>
      </p:grpSpPr>
      <p:sp>
        <p:nvSpPr>
          <p:cNvPr id="17" name="Text Placeholder 26">
            <a:extLst>
              <a:ext uri="{FF2B5EF4-FFF2-40B4-BE49-F238E27FC236}">
                <a16:creationId xmlns:a16="http://schemas.microsoft.com/office/drawing/2014/main" id="{24A71509-D6A0-B561-0B1F-7C3B1C89E2CA}"/>
              </a:ext>
            </a:extLst>
          </p:cNvPr>
          <p:cNvSpPr>
            <a:spLocks noGrp="1"/>
          </p:cNvSpPr>
          <p:nvPr>
            <p:ph type="body" sz="quarter" idx="11" hasCustomPrompt="1"/>
          </p:nvPr>
        </p:nvSpPr>
        <p:spPr>
          <a:xfrm>
            <a:off x="629848" y="2837598"/>
            <a:ext cx="3406228" cy="492625"/>
          </a:xfrm>
          <a:prstGeom prst="rect">
            <a:avLst/>
          </a:prstGeom>
        </p:spPr>
        <p:txBody>
          <a:bodyPr/>
          <a:lstStyle>
            <a:lvl1pPr marL="0" indent="0" algn="ctr">
              <a:lnSpc>
                <a:spcPct val="100000"/>
              </a:lnSpc>
              <a:buNone/>
              <a:defRPr sz="2400" b="1">
                <a:solidFill>
                  <a:schemeClr val="accent1"/>
                </a:solidFill>
              </a:defRPr>
            </a:lvl1pPr>
          </a:lstStyle>
          <a:p>
            <a:pPr lvl="0"/>
            <a:r>
              <a:rPr lang="en-US"/>
              <a:t>Section title</a:t>
            </a:r>
          </a:p>
        </p:txBody>
      </p:sp>
      <p:sp>
        <p:nvSpPr>
          <p:cNvPr id="18" name="Text Placeholder 26">
            <a:extLst>
              <a:ext uri="{FF2B5EF4-FFF2-40B4-BE49-F238E27FC236}">
                <a16:creationId xmlns:a16="http://schemas.microsoft.com/office/drawing/2014/main" id="{0F0B7A2F-003F-AB74-5810-73E2032BF9B4}"/>
              </a:ext>
            </a:extLst>
          </p:cNvPr>
          <p:cNvSpPr>
            <a:spLocks noGrp="1"/>
          </p:cNvSpPr>
          <p:nvPr>
            <p:ph type="body" sz="quarter" idx="13" hasCustomPrompt="1"/>
          </p:nvPr>
        </p:nvSpPr>
        <p:spPr>
          <a:xfrm>
            <a:off x="4399054" y="2837598"/>
            <a:ext cx="3390716" cy="492625"/>
          </a:xfrm>
          <a:prstGeom prst="rect">
            <a:avLst/>
          </a:prstGeom>
        </p:spPr>
        <p:txBody>
          <a:bodyPr/>
          <a:lstStyle>
            <a:lvl1pPr marL="0" indent="0" algn="ctr">
              <a:lnSpc>
                <a:spcPct val="100000"/>
              </a:lnSpc>
              <a:buNone/>
              <a:defRPr sz="2400" b="1">
                <a:solidFill>
                  <a:schemeClr val="accent1"/>
                </a:solidFill>
              </a:defRPr>
            </a:lvl1pPr>
          </a:lstStyle>
          <a:p>
            <a:pPr lvl="0"/>
            <a:r>
              <a:rPr lang="en-US"/>
              <a:t>Section title</a:t>
            </a:r>
          </a:p>
        </p:txBody>
      </p:sp>
      <p:sp>
        <p:nvSpPr>
          <p:cNvPr id="19" name="Text Placeholder 26">
            <a:extLst>
              <a:ext uri="{FF2B5EF4-FFF2-40B4-BE49-F238E27FC236}">
                <a16:creationId xmlns:a16="http://schemas.microsoft.com/office/drawing/2014/main" id="{83E44796-1ABB-C02E-A913-F65EE75FDE39}"/>
              </a:ext>
            </a:extLst>
          </p:cNvPr>
          <p:cNvSpPr>
            <a:spLocks noGrp="1"/>
          </p:cNvSpPr>
          <p:nvPr>
            <p:ph type="body" sz="quarter" idx="15" hasCustomPrompt="1"/>
          </p:nvPr>
        </p:nvSpPr>
        <p:spPr>
          <a:xfrm>
            <a:off x="8151333" y="2837598"/>
            <a:ext cx="3407627" cy="492625"/>
          </a:xfrm>
          <a:prstGeom prst="rect">
            <a:avLst/>
          </a:prstGeom>
        </p:spPr>
        <p:txBody>
          <a:bodyPr/>
          <a:lstStyle>
            <a:lvl1pPr marL="0" indent="0" algn="ctr">
              <a:lnSpc>
                <a:spcPct val="100000"/>
              </a:lnSpc>
              <a:buNone/>
              <a:defRPr sz="2400" b="1">
                <a:solidFill>
                  <a:schemeClr val="accent1"/>
                </a:solidFill>
              </a:defRPr>
            </a:lvl1pPr>
          </a:lstStyle>
          <a:p>
            <a:pPr lvl="0"/>
            <a:r>
              <a:rPr lang="en-US"/>
              <a:t>Section title</a:t>
            </a:r>
          </a:p>
        </p:txBody>
      </p:sp>
      <p:sp>
        <p:nvSpPr>
          <p:cNvPr id="22" name="Text Placeholder 15">
            <a:extLst>
              <a:ext uri="{FF2B5EF4-FFF2-40B4-BE49-F238E27FC236}">
                <a16:creationId xmlns:a16="http://schemas.microsoft.com/office/drawing/2014/main" id="{49433BB1-E3C8-03E7-0A3B-169184D79A21}"/>
              </a:ext>
            </a:extLst>
          </p:cNvPr>
          <p:cNvSpPr>
            <a:spLocks noGrp="1"/>
          </p:cNvSpPr>
          <p:nvPr>
            <p:ph type="body" sz="quarter" idx="16"/>
          </p:nvPr>
        </p:nvSpPr>
        <p:spPr>
          <a:xfrm>
            <a:off x="629848" y="3398723"/>
            <a:ext cx="3406226" cy="2624093"/>
          </a:xfrm>
          <a:prstGeom prst="rect">
            <a:avLst/>
          </a:prstGeom>
        </p:spPr>
        <p:txBody>
          <a:bodyPr/>
          <a:lstStyle>
            <a:lvl1pPr marL="12700" indent="0" algn="ctr">
              <a:lnSpc>
                <a:spcPct val="100000"/>
              </a:lnSpc>
              <a:buClr>
                <a:schemeClr val="accent1"/>
              </a:buClr>
              <a:buNone/>
              <a:tabLst/>
              <a:defRPr sz="1600">
                <a:solidFill>
                  <a:schemeClr val="accent5"/>
                </a:solidFill>
              </a:defRPr>
            </a:lvl1pPr>
            <a:lvl2pPr marL="412750" indent="0">
              <a:buClr>
                <a:schemeClr val="accent3"/>
              </a:buClr>
              <a:buNone/>
              <a:defRPr sz="1600">
                <a:solidFill>
                  <a:schemeClr val="bg1"/>
                </a:solidFill>
              </a:defRPr>
            </a:lvl2pPr>
            <a:lvl3pPr>
              <a:buClr>
                <a:schemeClr val="accent3"/>
              </a:buClr>
              <a:defRPr sz="1600">
                <a:solidFill>
                  <a:schemeClr val="bg1"/>
                </a:solidFill>
              </a:defRPr>
            </a:lvl3pPr>
            <a:lvl4pPr>
              <a:buClr>
                <a:schemeClr val="accent3"/>
              </a:buClr>
              <a:defRPr sz="1600">
                <a:solidFill>
                  <a:schemeClr val="bg1"/>
                </a:solidFill>
              </a:defRPr>
            </a:lvl4pPr>
            <a:lvl5pPr>
              <a:buClr>
                <a:schemeClr val="accent3"/>
              </a:buClr>
              <a:defRPr sz="1600">
                <a:solidFill>
                  <a:schemeClr val="bg1"/>
                </a:solidFill>
              </a:defRPr>
            </a:lvl5pPr>
          </a:lstStyle>
          <a:p>
            <a:pPr lvl="0"/>
            <a:r>
              <a:rPr lang="en-US"/>
              <a:t>Click to edit Master text styles</a:t>
            </a:r>
          </a:p>
        </p:txBody>
      </p:sp>
      <p:sp>
        <p:nvSpPr>
          <p:cNvPr id="23" name="Text Placeholder 15">
            <a:extLst>
              <a:ext uri="{FF2B5EF4-FFF2-40B4-BE49-F238E27FC236}">
                <a16:creationId xmlns:a16="http://schemas.microsoft.com/office/drawing/2014/main" id="{9E19540F-59AD-CAA6-1498-01F5FC8C2F7B}"/>
              </a:ext>
            </a:extLst>
          </p:cNvPr>
          <p:cNvSpPr>
            <a:spLocks noGrp="1"/>
          </p:cNvSpPr>
          <p:nvPr>
            <p:ph type="body" sz="quarter" idx="17"/>
          </p:nvPr>
        </p:nvSpPr>
        <p:spPr>
          <a:xfrm>
            <a:off x="4399054" y="3398723"/>
            <a:ext cx="3390717" cy="2624093"/>
          </a:xfrm>
          <a:prstGeom prst="rect">
            <a:avLst/>
          </a:prstGeom>
        </p:spPr>
        <p:txBody>
          <a:bodyPr/>
          <a:lstStyle>
            <a:lvl1pPr marL="12700" indent="0" algn="ctr">
              <a:lnSpc>
                <a:spcPct val="100000"/>
              </a:lnSpc>
              <a:buClr>
                <a:schemeClr val="accent1"/>
              </a:buClr>
              <a:buNone/>
              <a:tabLst/>
              <a:defRPr sz="1600">
                <a:solidFill>
                  <a:schemeClr val="accent5"/>
                </a:solidFill>
              </a:defRPr>
            </a:lvl1pPr>
            <a:lvl2pPr marL="412750" indent="0">
              <a:buClr>
                <a:schemeClr val="accent3"/>
              </a:buClr>
              <a:buNone/>
              <a:defRPr sz="1600">
                <a:solidFill>
                  <a:schemeClr val="bg1"/>
                </a:solidFill>
              </a:defRPr>
            </a:lvl2pPr>
            <a:lvl3pPr>
              <a:buClr>
                <a:schemeClr val="accent3"/>
              </a:buClr>
              <a:defRPr sz="1600">
                <a:solidFill>
                  <a:schemeClr val="bg1"/>
                </a:solidFill>
              </a:defRPr>
            </a:lvl3pPr>
            <a:lvl4pPr>
              <a:buClr>
                <a:schemeClr val="accent3"/>
              </a:buClr>
              <a:defRPr sz="1600">
                <a:solidFill>
                  <a:schemeClr val="bg1"/>
                </a:solidFill>
              </a:defRPr>
            </a:lvl4pPr>
            <a:lvl5pPr>
              <a:buClr>
                <a:schemeClr val="accent3"/>
              </a:buClr>
              <a:defRPr sz="1600">
                <a:solidFill>
                  <a:schemeClr val="bg1"/>
                </a:solidFill>
              </a:defRPr>
            </a:lvl5pPr>
          </a:lstStyle>
          <a:p>
            <a:pPr lvl="0"/>
            <a:r>
              <a:rPr lang="en-US"/>
              <a:t>Click to edit Master text styles</a:t>
            </a:r>
          </a:p>
        </p:txBody>
      </p:sp>
      <p:sp>
        <p:nvSpPr>
          <p:cNvPr id="25" name="Text Placeholder 15">
            <a:extLst>
              <a:ext uri="{FF2B5EF4-FFF2-40B4-BE49-F238E27FC236}">
                <a16:creationId xmlns:a16="http://schemas.microsoft.com/office/drawing/2014/main" id="{2E75F48A-8072-0168-B333-757A94BDB9F8}"/>
              </a:ext>
            </a:extLst>
          </p:cNvPr>
          <p:cNvSpPr>
            <a:spLocks noGrp="1"/>
          </p:cNvSpPr>
          <p:nvPr>
            <p:ph type="body" sz="quarter" idx="18"/>
          </p:nvPr>
        </p:nvSpPr>
        <p:spPr>
          <a:xfrm>
            <a:off x="8151334" y="3398723"/>
            <a:ext cx="3407636" cy="2624093"/>
          </a:xfrm>
          <a:prstGeom prst="rect">
            <a:avLst/>
          </a:prstGeom>
        </p:spPr>
        <p:txBody>
          <a:bodyPr/>
          <a:lstStyle>
            <a:lvl1pPr marL="12700" indent="0" algn="ctr">
              <a:lnSpc>
                <a:spcPct val="100000"/>
              </a:lnSpc>
              <a:buClr>
                <a:schemeClr val="accent1"/>
              </a:buClr>
              <a:buNone/>
              <a:tabLst/>
              <a:defRPr sz="1600">
                <a:solidFill>
                  <a:schemeClr val="accent5"/>
                </a:solidFill>
              </a:defRPr>
            </a:lvl1pPr>
            <a:lvl2pPr marL="412750" indent="0">
              <a:buClr>
                <a:schemeClr val="accent3"/>
              </a:buClr>
              <a:buNone/>
              <a:defRPr sz="1600">
                <a:solidFill>
                  <a:schemeClr val="bg1"/>
                </a:solidFill>
              </a:defRPr>
            </a:lvl2pPr>
            <a:lvl3pPr>
              <a:buClr>
                <a:schemeClr val="accent3"/>
              </a:buClr>
              <a:defRPr sz="1600">
                <a:solidFill>
                  <a:schemeClr val="bg1"/>
                </a:solidFill>
              </a:defRPr>
            </a:lvl3pPr>
            <a:lvl4pPr>
              <a:buClr>
                <a:schemeClr val="accent3"/>
              </a:buClr>
              <a:defRPr sz="1600">
                <a:solidFill>
                  <a:schemeClr val="bg1"/>
                </a:solidFill>
              </a:defRPr>
            </a:lvl4pPr>
            <a:lvl5pPr>
              <a:buClr>
                <a:schemeClr val="accent3"/>
              </a:buClr>
              <a:defRPr sz="1600">
                <a:solidFill>
                  <a:schemeClr val="bg1"/>
                </a:solidFill>
              </a:defRPr>
            </a:lvl5pPr>
          </a:lstStyle>
          <a:p>
            <a:pPr lvl="0"/>
            <a:r>
              <a:rPr lang="en-US"/>
              <a:t>Click to edit Master text styles</a:t>
            </a:r>
          </a:p>
        </p:txBody>
      </p:sp>
      <p:cxnSp>
        <p:nvCxnSpPr>
          <p:cNvPr id="26" name="Straight Connector 25">
            <a:extLst>
              <a:ext uri="{FF2B5EF4-FFF2-40B4-BE49-F238E27FC236}">
                <a16:creationId xmlns:a16="http://schemas.microsoft.com/office/drawing/2014/main" id="{04995E07-22C7-4AD4-D88E-A4B181BEC49A}"/>
              </a:ext>
            </a:extLst>
          </p:cNvPr>
          <p:cNvCxnSpPr>
            <a:cxnSpLocks/>
          </p:cNvCxnSpPr>
          <p:nvPr userDrawn="1"/>
        </p:nvCxnSpPr>
        <p:spPr>
          <a:xfrm>
            <a:off x="4210193" y="2837598"/>
            <a:ext cx="0" cy="2947576"/>
          </a:xfrm>
          <a:prstGeom prst="line">
            <a:avLst/>
          </a:prstGeom>
          <a:ln w="12700">
            <a:solidFill>
              <a:srgbClr val="8CD1FC"/>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CF8ACB2B-692E-A22C-26BB-4DB51A334573}"/>
              </a:ext>
            </a:extLst>
          </p:cNvPr>
          <p:cNvCxnSpPr>
            <a:cxnSpLocks/>
          </p:cNvCxnSpPr>
          <p:nvPr userDrawn="1"/>
        </p:nvCxnSpPr>
        <p:spPr>
          <a:xfrm>
            <a:off x="7964778" y="2837598"/>
            <a:ext cx="0" cy="2947576"/>
          </a:xfrm>
          <a:prstGeom prst="line">
            <a:avLst/>
          </a:prstGeom>
          <a:ln w="12700">
            <a:solidFill>
              <a:srgbClr val="8CD1FC"/>
            </a:solidFill>
          </a:ln>
        </p:spPr>
        <p:style>
          <a:lnRef idx="1">
            <a:schemeClr val="accent2"/>
          </a:lnRef>
          <a:fillRef idx="0">
            <a:schemeClr val="accent2"/>
          </a:fillRef>
          <a:effectRef idx="0">
            <a:schemeClr val="accent2"/>
          </a:effectRef>
          <a:fontRef idx="minor">
            <a:schemeClr val="tx1"/>
          </a:fontRef>
        </p:style>
      </p:cxnSp>
      <p:sp>
        <p:nvSpPr>
          <p:cNvPr id="5" name="Text Placeholder 11">
            <a:extLst>
              <a:ext uri="{FF2B5EF4-FFF2-40B4-BE49-F238E27FC236}">
                <a16:creationId xmlns:a16="http://schemas.microsoft.com/office/drawing/2014/main" id="{991863FB-E3BE-2272-9ACA-D79868643771}"/>
              </a:ext>
            </a:extLst>
          </p:cNvPr>
          <p:cNvSpPr>
            <a:spLocks noGrp="1"/>
          </p:cNvSpPr>
          <p:nvPr>
            <p:ph type="body" sz="quarter" idx="10" hasCustomPrompt="1"/>
          </p:nvPr>
        </p:nvSpPr>
        <p:spPr>
          <a:xfrm>
            <a:off x="399204" y="571500"/>
            <a:ext cx="11220710" cy="914400"/>
          </a:xfrm>
          <a:prstGeom prst="rect">
            <a:avLst/>
          </a:prstGeom>
        </p:spPr>
        <p:txBody>
          <a:bodyPr/>
          <a:lstStyle>
            <a:lvl1pPr marL="0" indent="0">
              <a:lnSpc>
                <a:spcPts val="4800"/>
              </a:lnSpc>
              <a:buNone/>
              <a:defRPr sz="4400" b="1" i="0">
                <a:solidFill>
                  <a:schemeClr val="accent1"/>
                </a:solidFill>
                <a:latin typeface="Bogle" panose="020B0503020203060203" pitchFamily="34" charset="77"/>
              </a:defRPr>
            </a:lvl1pPr>
          </a:lstStyle>
          <a:p>
            <a:pPr lvl="0"/>
            <a:r>
              <a:rPr lang="en-US"/>
              <a:t>Slide title</a:t>
            </a:r>
          </a:p>
        </p:txBody>
      </p:sp>
      <p:sp>
        <p:nvSpPr>
          <p:cNvPr id="2" name="Footer Placeholder 3">
            <a:extLst>
              <a:ext uri="{FF2B5EF4-FFF2-40B4-BE49-F238E27FC236}">
                <a16:creationId xmlns:a16="http://schemas.microsoft.com/office/drawing/2014/main" id="{22F82968-CDB0-3FC9-5A07-55B0FBE6B76E}"/>
              </a:ext>
            </a:extLst>
          </p:cNvPr>
          <p:cNvSpPr>
            <a:spLocks noGrp="1"/>
          </p:cNvSpPr>
          <p:nvPr>
            <p:ph type="ftr" sz="quarter" idx="3"/>
          </p:nvPr>
        </p:nvSpPr>
        <p:spPr>
          <a:xfrm>
            <a:off x="392872" y="6407992"/>
            <a:ext cx="2840341" cy="224019"/>
          </a:xfrm>
          <a:prstGeom prst="rect">
            <a:avLst/>
          </a:prstGeom>
        </p:spPr>
        <p:txBody>
          <a:bodyPr vert="horz" lIns="91440" tIns="45720" rIns="91440" bIns="45720" rtlCol="0" anchor="t" anchorCtr="0"/>
          <a:lstStyle>
            <a:lvl1pPr algn="l">
              <a:defRPr sz="1000">
                <a:solidFill>
                  <a:schemeClr val="accent5"/>
                </a:solidFill>
              </a:defRPr>
            </a:lvl1pPr>
          </a:lstStyle>
          <a:p>
            <a:r>
              <a:rPr lang="en-US"/>
              <a:t>Own your well-being</a:t>
            </a:r>
          </a:p>
        </p:txBody>
      </p:sp>
    </p:spTree>
    <p:extLst>
      <p:ext uri="{BB962C8B-B14F-4D97-AF65-F5344CB8AC3E}">
        <p14:creationId xmlns:p14="http://schemas.microsoft.com/office/powerpoint/2010/main" val="1199201536"/>
      </p:ext>
    </p:extLst>
  </p:cSld>
  <p:clrMapOvr>
    <a:masterClrMapping/>
  </p:clrMapOvr>
  <p:extLst>
    <p:ext uri="{DCECCB84-F9BA-43D5-87BE-67443E8EF086}">
      <p15:sldGuideLst xmlns:p15="http://schemas.microsoft.com/office/powerpoint/2012/main">
        <p15:guide id="3" orient="horz" pos="1416" userDrawn="1">
          <p15:clr>
            <a:srgbClr val="FBAE40"/>
          </p15:clr>
        </p15:guide>
        <p15:guide id="4" pos="3839" userDrawn="1">
          <p15:clr>
            <a:srgbClr val="FBAE40"/>
          </p15:clr>
        </p15:guide>
        <p15:guide id="5" orient="horz" pos="2280" userDrawn="1">
          <p15:clr>
            <a:srgbClr val="FBAE40"/>
          </p15:clr>
        </p15:guide>
        <p15:guide id="6" pos="1463" userDrawn="1">
          <p15:clr>
            <a:srgbClr val="FBAE40"/>
          </p15:clr>
        </p15:guide>
        <p15:guide id="7" pos="6215" userDrawn="1">
          <p15:clr>
            <a:srgbClr val="FBAE40"/>
          </p15:clr>
        </p15:guide>
        <p15:guide id="8" orient="horz" pos="648"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Internal Slide - 2 similar sectio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AE4D70-25C8-B62E-AD48-AF573A43E554}"/>
              </a:ext>
            </a:extLst>
          </p:cNvPr>
          <p:cNvSpPr>
            <a:spLocks noChangeAspect="1"/>
          </p:cNvSpPr>
          <p:nvPr userDrawn="1"/>
        </p:nvSpPr>
        <p:spPr>
          <a:xfrm>
            <a:off x="0" y="1703806"/>
            <a:ext cx="12217400" cy="455272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a:p>
        </p:txBody>
      </p:sp>
      <p:sp>
        <p:nvSpPr>
          <p:cNvPr id="17" name="Text Placeholder 26">
            <a:extLst>
              <a:ext uri="{FF2B5EF4-FFF2-40B4-BE49-F238E27FC236}">
                <a16:creationId xmlns:a16="http://schemas.microsoft.com/office/drawing/2014/main" id="{24A71509-D6A0-B561-0B1F-7C3B1C89E2CA}"/>
              </a:ext>
            </a:extLst>
          </p:cNvPr>
          <p:cNvSpPr>
            <a:spLocks noGrp="1"/>
          </p:cNvSpPr>
          <p:nvPr>
            <p:ph type="body" sz="quarter" idx="11" hasCustomPrompt="1"/>
          </p:nvPr>
        </p:nvSpPr>
        <p:spPr>
          <a:xfrm>
            <a:off x="629848" y="3053042"/>
            <a:ext cx="3406228" cy="492625"/>
          </a:xfrm>
          <a:prstGeom prst="rect">
            <a:avLst/>
          </a:prstGeom>
        </p:spPr>
        <p:txBody>
          <a:bodyPr/>
          <a:lstStyle>
            <a:lvl1pPr marL="0" indent="0" algn="ctr">
              <a:lnSpc>
                <a:spcPct val="100000"/>
              </a:lnSpc>
              <a:buNone/>
              <a:defRPr sz="2400" b="1">
                <a:solidFill>
                  <a:schemeClr val="tx2"/>
                </a:solidFill>
              </a:defRPr>
            </a:lvl1pPr>
          </a:lstStyle>
          <a:p>
            <a:pPr lvl="0"/>
            <a:r>
              <a:rPr lang="en-US"/>
              <a:t>Section title</a:t>
            </a:r>
          </a:p>
        </p:txBody>
      </p:sp>
      <p:sp>
        <p:nvSpPr>
          <p:cNvPr id="18" name="Text Placeholder 26">
            <a:extLst>
              <a:ext uri="{FF2B5EF4-FFF2-40B4-BE49-F238E27FC236}">
                <a16:creationId xmlns:a16="http://schemas.microsoft.com/office/drawing/2014/main" id="{0F0B7A2F-003F-AB74-5810-73E2032BF9B4}"/>
              </a:ext>
            </a:extLst>
          </p:cNvPr>
          <p:cNvSpPr>
            <a:spLocks noGrp="1"/>
          </p:cNvSpPr>
          <p:nvPr>
            <p:ph type="body" sz="quarter" idx="13" hasCustomPrompt="1"/>
          </p:nvPr>
        </p:nvSpPr>
        <p:spPr>
          <a:xfrm>
            <a:off x="4399054" y="3053042"/>
            <a:ext cx="3390716" cy="492625"/>
          </a:xfrm>
          <a:prstGeom prst="rect">
            <a:avLst/>
          </a:prstGeom>
        </p:spPr>
        <p:txBody>
          <a:bodyPr/>
          <a:lstStyle>
            <a:lvl1pPr marL="0" indent="0" algn="ctr">
              <a:lnSpc>
                <a:spcPct val="100000"/>
              </a:lnSpc>
              <a:buNone/>
              <a:defRPr sz="2400" b="1">
                <a:solidFill>
                  <a:schemeClr val="tx2"/>
                </a:solidFill>
              </a:defRPr>
            </a:lvl1pPr>
          </a:lstStyle>
          <a:p>
            <a:pPr lvl="0"/>
            <a:r>
              <a:rPr lang="en-US"/>
              <a:t>Section title</a:t>
            </a:r>
          </a:p>
        </p:txBody>
      </p:sp>
      <p:sp>
        <p:nvSpPr>
          <p:cNvPr id="19" name="Text Placeholder 26">
            <a:extLst>
              <a:ext uri="{FF2B5EF4-FFF2-40B4-BE49-F238E27FC236}">
                <a16:creationId xmlns:a16="http://schemas.microsoft.com/office/drawing/2014/main" id="{83E44796-1ABB-C02E-A913-F65EE75FDE39}"/>
              </a:ext>
            </a:extLst>
          </p:cNvPr>
          <p:cNvSpPr>
            <a:spLocks noGrp="1"/>
          </p:cNvSpPr>
          <p:nvPr>
            <p:ph type="body" sz="quarter" idx="15" hasCustomPrompt="1"/>
          </p:nvPr>
        </p:nvSpPr>
        <p:spPr>
          <a:xfrm>
            <a:off x="8151333" y="3053042"/>
            <a:ext cx="3407627" cy="492625"/>
          </a:xfrm>
          <a:prstGeom prst="rect">
            <a:avLst/>
          </a:prstGeom>
        </p:spPr>
        <p:txBody>
          <a:bodyPr/>
          <a:lstStyle>
            <a:lvl1pPr marL="0" indent="0" algn="ctr">
              <a:lnSpc>
                <a:spcPct val="100000"/>
              </a:lnSpc>
              <a:buNone/>
              <a:defRPr sz="2400" b="1">
                <a:solidFill>
                  <a:schemeClr val="tx2"/>
                </a:solidFill>
              </a:defRPr>
            </a:lvl1pPr>
          </a:lstStyle>
          <a:p>
            <a:pPr lvl="0"/>
            <a:r>
              <a:rPr lang="en-US"/>
              <a:t>Section title</a:t>
            </a:r>
          </a:p>
        </p:txBody>
      </p:sp>
      <p:sp>
        <p:nvSpPr>
          <p:cNvPr id="22" name="Text Placeholder 15">
            <a:extLst>
              <a:ext uri="{FF2B5EF4-FFF2-40B4-BE49-F238E27FC236}">
                <a16:creationId xmlns:a16="http://schemas.microsoft.com/office/drawing/2014/main" id="{49433BB1-E3C8-03E7-0A3B-169184D79A21}"/>
              </a:ext>
            </a:extLst>
          </p:cNvPr>
          <p:cNvSpPr>
            <a:spLocks noGrp="1"/>
          </p:cNvSpPr>
          <p:nvPr>
            <p:ph type="body" sz="quarter" idx="16"/>
          </p:nvPr>
        </p:nvSpPr>
        <p:spPr>
          <a:xfrm>
            <a:off x="629848" y="3614167"/>
            <a:ext cx="3406226" cy="2110595"/>
          </a:xfrm>
          <a:prstGeom prst="rect">
            <a:avLst/>
          </a:prstGeom>
        </p:spPr>
        <p:txBody>
          <a:bodyPr/>
          <a:lstStyle>
            <a:lvl1pPr marL="12700" indent="0" algn="ctr">
              <a:lnSpc>
                <a:spcPct val="100000"/>
              </a:lnSpc>
              <a:buClr>
                <a:schemeClr val="bg1"/>
              </a:buClr>
              <a:buNone/>
              <a:tabLst/>
              <a:defRPr sz="1600">
                <a:solidFill>
                  <a:schemeClr val="tx2"/>
                </a:solidFill>
              </a:defRPr>
            </a:lvl1pPr>
            <a:lvl2pPr marL="412750" indent="0">
              <a:buClr>
                <a:schemeClr val="accent3"/>
              </a:buClr>
              <a:buNone/>
              <a:defRPr sz="1600">
                <a:solidFill>
                  <a:schemeClr val="bg1"/>
                </a:solidFill>
              </a:defRPr>
            </a:lvl2pPr>
            <a:lvl3pPr>
              <a:buClr>
                <a:schemeClr val="accent3"/>
              </a:buClr>
              <a:defRPr sz="1600">
                <a:solidFill>
                  <a:schemeClr val="bg1"/>
                </a:solidFill>
              </a:defRPr>
            </a:lvl3pPr>
            <a:lvl4pPr>
              <a:buClr>
                <a:schemeClr val="accent3"/>
              </a:buClr>
              <a:defRPr sz="1600">
                <a:solidFill>
                  <a:schemeClr val="bg1"/>
                </a:solidFill>
              </a:defRPr>
            </a:lvl4pPr>
            <a:lvl5pPr>
              <a:buClr>
                <a:schemeClr val="accent3"/>
              </a:buClr>
              <a:defRPr sz="1600">
                <a:solidFill>
                  <a:schemeClr val="bg1"/>
                </a:solidFill>
              </a:defRPr>
            </a:lvl5pPr>
          </a:lstStyle>
          <a:p>
            <a:pPr lvl="0"/>
            <a:r>
              <a:rPr lang="en-US"/>
              <a:t>Click to edit Master text styles</a:t>
            </a:r>
          </a:p>
        </p:txBody>
      </p:sp>
      <p:sp>
        <p:nvSpPr>
          <p:cNvPr id="23" name="Text Placeholder 15">
            <a:extLst>
              <a:ext uri="{FF2B5EF4-FFF2-40B4-BE49-F238E27FC236}">
                <a16:creationId xmlns:a16="http://schemas.microsoft.com/office/drawing/2014/main" id="{9E19540F-59AD-CAA6-1498-01F5FC8C2F7B}"/>
              </a:ext>
            </a:extLst>
          </p:cNvPr>
          <p:cNvSpPr>
            <a:spLocks noGrp="1"/>
          </p:cNvSpPr>
          <p:nvPr>
            <p:ph type="body" sz="quarter" idx="17"/>
          </p:nvPr>
        </p:nvSpPr>
        <p:spPr>
          <a:xfrm>
            <a:off x="4399054" y="3614167"/>
            <a:ext cx="3390717" cy="2110595"/>
          </a:xfrm>
          <a:prstGeom prst="rect">
            <a:avLst/>
          </a:prstGeom>
        </p:spPr>
        <p:txBody>
          <a:bodyPr/>
          <a:lstStyle>
            <a:lvl1pPr marL="12700" indent="0" algn="ctr">
              <a:lnSpc>
                <a:spcPct val="100000"/>
              </a:lnSpc>
              <a:buClr>
                <a:schemeClr val="bg1"/>
              </a:buClr>
              <a:buNone/>
              <a:tabLst/>
              <a:defRPr sz="1600">
                <a:solidFill>
                  <a:schemeClr val="tx2"/>
                </a:solidFill>
              </a:defRPr>
            </a:lvl1pPr>
            <a:lvl2pPr marL="412750" indent="0">
              <a:buClr>
                <a:schemeClr val="accent3"/>
              </a:buClr>
              <a:buNone/>
              <a:defRPr sz="1600">
                <a:solidFill>
                  <a:schemeClr val="bg1"/>
                </a:solidFill>
              </a:defRPr>
            </a:lvl2pPr>
            <a:lvl3pPr>
              <a:buClr>
                <a:schemeClr val="accent3"/>
              </a:buClr>
              <a:defRPr sz="1600">
                <a:solidFill>
                  <a:schemeClr val="bg1"/>
                </a:solidFill>
              </a:defRPr>
            </a:lvl3pPr>
            <a:lvl4pPr>
              <a:buClr>
                <a:schemeClr val="accent3"/>
              </a:buClr>
              <a:defRPr sz="1600">
                <a:solidFill>
                  <a:schemeClr val="bg1"/>
                </a:solidFill>
              </a:defRPr>
            </a:lvl4pPr>
            <a:lvl5pPr>
              <a:buClr>
                <a:schemeClr val="accent3"/>
              </a:buClr>
              <a:defRPr sz="1600">
                <a:solidFill>
                  <a:schemeClr val="bg1"/>
                </a:solidFill>
              </a:defRPr>
            </a:lvl5pPr>
          </a:lstStyle>
          <a:p>
            <a:pPr lvl="0"/>
            <a:r>
              <a:rPr lang="en-US"/>
              <a:t>Click to edit Master text styles</a:t>
            </a:r>
          </a:p>
        </p:txBody>
      </p:sp>
      <p:sp>
        <p:nvSpPr>
          <p:cNvPr id="25" name="Text Placeholder 15">
            <a:extLst>
              <a:ext uri="{FF2B5EF4-FFF2-40B4-BE49-F238E27FC236}">
                <a16:creationId xmlns:a16="http://schemas.microsoft.com/office/drawing/2014/main" id="{2E75F48A-8072-0168-B333-757A94BDB9F8}"/>
              </a:ext>
            </a:extLst>
          </p:cNvPr>
          <p:cNvSpPr>
            <a:spLocks noGrp="1"/>
          </p:cNvSpPr>
          <p:nvPr>
            <p:ph type="body" sz="quarter" idx="18"/>
          </p:nvPr>
        </p:nvSpPr>
        <p:spPr>
          <a:xfrm>
            <a:off x="8151334" y="3614167"/>
            <a:ext cx="3407636" cy="2110595"/>
          </a:xfrm>
          <a:prstGeom prst="rect">
            <a:avLst/>
          </a:prstGeom>
        </p:spPr>
        <p:txBody>
          <a:bodyPr/>
          <a:lstStyle>
            <a:lvl1pPr marL="12700" indent="0" algn="ctr">
              <a:lnSpc>
                <a:spcPct val="100000"/>
              </a:lnSpc>
              <a:buClr>
                <a:schemeClr val="bg1"/>
              </a:buClr>
              <a:buNone/>
              <a:tabLst/>
              <a:defRPr sz="1600">
                <a:solidFill>
                  <a:schemeClr val="tx2"/>
                </a:solidFill>
              </a:defRPr>
            </a:lvl1pPr>
            <a:lvl2pPr marL="412750" indent="0">
              <a:buClr>
                <a:schemeClr val="accent3"/>
              </a:buClr>
              <a:buNone/>
              <a:defRPr sz="1600">
                <a:solidFill>
                  <a:schemeClr val="bg1"/>
                </a:solidFill>
              </a:defRPr>
            </a:lvl2pPr>
            <a:lvl3pPr>
              <a:buClr>
                <a:schemeClr val="accent3"/>
              </a:buClr>
              <a:defRPr sz="1600">
                <a:solidFill>
                  <a:schemeClr val="bg1"/>
                </a:solidFill>
              </a:defRPr>
            </a:lvl3pPr>
            <a:lvl4pPr>
              <a:buClr>
                <a:schemeClr val="accent3"/>
              </a:buClr>
              <a:defRPr sz="1600">
                <a:solidFill>
                  <a:schemeClr val="bg1"/>
                </a:solidFill>
              </a:defRPr>
            </a:lvl4pPr>
            <a:lvl5pPr>
              <a:buClr>
                <a:schemeClr val="accent3"/>
              </a:buClr>
              <a:defRPr sz="1600">
                <a:solidFill>
                  <a:schemeClr val="bg1"/>
                </a:solidFill>
              </a:defRPr>
            </a:lvl5pPr>
          </a:lstStyle>
          <a:p>
            <a:pPr lvl="0"/>
            <a:r>
              <a:rPr lang="en-US"/>
              <a:t>Click to edit Master text styles</a:t>
            </a:r>
          </a:p>
        </p:txBody>
      </p:sp>
      <p:cxnSp>
        <p:nvCxnSpPr>
          <p:cNvPr id="26" name="Straight Connector 25">
            <a:extLst>
              <a:ext uri="{FF2B5EF4-FFF2-40B4-BE49-F238E27FC236}">
                <a16:creationId xmlns:a16="http://schemas.microsoft.com/office/drawing/2014/main" id="{04995E07-22C7-4AD4-D88E-A4B181BEC49A}"/>
              </a:ext>
            </a:extLst>
          </p:cNvPr>
          <p:cNvCxnSpPr>
            <a:cxnSpLocks/>
          </p:cNvCxnSpPr>
          <p:nvPr userDrawn="1"/>
        </p:nvCxnSpPr>
        <p:spPr>
          <a:xfrm>
            <a:off x="4210193" y="3053042"/>
            <a:ext cx="0" cy="2671720"/>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CF8ACB2B-692E-A22C-26BB-4DB51A334573}"/>
              </a:ext>
            </a:extLst>
          </p:cNvPr>
          <p:cNvCxnSpPr>
            <a:cxnSpLocks/>
          </p:cNvCxnSpPr>
          <p:nvPr userDrawn="1"/>
        </p:nvCxnSpPr>
        <p:spPr>
          <a:xfrm>
            <a:off x="7964778" y="3053042"/>
            <a:ext cx="0" cy="2671720"/>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sp>
        <p:nvSpPr>
          <p:cNvPr id="9" name="Text Placeholder 11">
            <a:extLst>
              <a:ext uri="{FF2B5EF4-FFF2-40B4-BE49-F238E27FC236}">
                <a16:creationId xmlns:a16="http://schemas.microsoft.com/office/drawing/2014/main" id="{5E4DB78F-4025-3295-B334-084C73E99F28}"/>
              </a:ext>
            </a:extLst>
          </p:cNvPr>
          <p:cNvSpPr>
            <a:spLocks noGrp="1"/>
          </p:cNvSpPr>
          <p:nvPr>
            <p:ph type="body" sz="quarter" idx="10" hasCustomPrompt="1"/>
          </p:nvPr>
        </p:nvSpPr>
        <p:spPr>
          <a:xfrm>
            <a:off x="399204" y="571500"/>
            <a:ext cx="11220710" cy="914400"/>
          </a:xfrm>
          <a:prstGeom prst="rect">
            <a:avLst/>
          </a:prstGeom>
        </p:spPr>
        <p:txBody>
          <a:bodyPr/>
          <a:lstStyle>
            <a:lvl1pPr marL="0" indent="0">
              <a:lnSpc>
                <a:spcPts val="4800"/>
              </a:lnSpc>
              <a:buNone/>
              <a:defRPr sz="4400" b="1" i="0">
                <a:solidFill>
                  <a:schemeClr val="accent1"/>
                </a:solidFill>
                <a:latin typeface="Bogle" panose="020B0503020203060203" pitchFamily="34" charset="77"/>
              </a:defRPr>
            </a:lvl1pPr>
          </a:lstStyle>
          <a:p>
            <a:pPr lvl="0"/>
            <a:r>
              <a:rPr lang="en-US"/>
              <a:t>Slide title</a:t>
            </a:r>
          </a:p>
        </p:txBody>
      </p:sp>
      <p:sp>
        <p:nvSpPr>
          <p:cNvPr id="3" name="Footer Placeholder 3">
            <a:extLst>
              <a:ext uri="{FF2B5EF4-FFF2-40B4-BE49-F238E27FC236}">
                <a16:creationId xmlns:a16="http://schemas.microsoft.com/office/drawing/2014/main" id="{2BE66A5C-D1A9-FCB6-D253-364CC6654CBC}"/>
              </a:ext>
            </a:extLst>
          </p:cNvPr>
          <p:cNvSpPr>
            <a:spLocks noGrp="1"/>
          </p:cNvSpPr>
          <p:nvPr>
            <p:ph type="ftr" sz="quarter" idx="3"/>
          </p:nvPr>
        </p:nvSpPr>
        <p:spPr>
          <a:xfrm>
            <a:off x="392872" y="6407992"/>
            <a:ext cx="2840341" cy="224019"/>
          </a:xfrm>
          <a:prstGeom prst="rect">
            <a:avLst/>
          </a:prstGeom>
        </p:spPr>
        <p:txBody>
          <a:bodyPr vert="horz" lIns="91440" tIns="45720" rIns="91440" bIns="45720" rtlCol="0" anchor="t" anchorCtr="0"/>
          <a:lstStyle>
            <a:lvl1pPr algn="l">
              <a:defRPr sz="1000">
                <a:solidFill>
                  <a:schemeClr val="accent5"/>
                </a:solidFill>
              </a:defRPr>
            </a:lvl1pPr>
          </a:lstStyle>
          <a:p>
            <a:r>
              <a:rPr lang="en-US"/>
              <a:t>Own your well-being</a:t>
            </a:r>
          </a:p>
        </p:txBody>
      </p:sp>
    </p:spTree>
    <p:extLst>
      <p:ext uri="{BB962C8B-B14F-4D97-AF65-F5344CB8AC3E}">
        <p14:creationId xmlns:p14="http://schemas.microsoft.com/office/powerpoint/2010/main" val="677785256"/>
      </p:ext>
    </p:extLst>
  </p:cSld>
  <p:clrMapOvr>
    <a:masterClrMapping/>
  </p:clrMapOvr>
  <p:extLst>
    <p:ext uri="{DCECCB84-F9BA-43D5-87BE-67443E8EF086}">
      <p15:sldGuideLst xmlns:p15="http://schemas.microsoft.com/office/powerpoint/2012/main">
        <p15:guide id="3" orient="horz" pos="1584" userDrawn="1">
          <p15:clr>
            <a:srgbClr val="FBAE40"/>
          </p15:clr>
        </p15:guide>
        <p15:guide id="4" pos="3839" userDrawn="1">
          <p15:clr>
            <a:srgbClr val="FBAE40"/>
          </p15:clr>
        </p15:guide>
        <p15:guide id="5" orient="horz" pos="2280" userDrawn="1">
          <p15:clr>
            <a:srgbClr val="FBAE40"/>
          </p15:clr>
        </p15:guide>
        <p15:guide id="6" pos="1463" userDrawn="1">
          <p15:clr>
            <a:srgbClr val="FBAE40"/>
          </p15:clr>
        </p15:guide>
        <p15:guide id="7" pos="6215" userDrawn="1">
          <p15:clr>
            <a:srgbClr val="FBAE40"/>
          </p15:clr>
        </p15:guide>
        <p15:guide id="8" orient="horz" pos="3936" userDrawn="1">
          <p15:clr>
            <a:srgbClr val="FBAE40"/>
          </p15:clr>
        </p15:guide>
        <p15:guide id="9" orient="horz" pos="648"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Internal Slide - 2 similar sectio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652D2E-3456-CDF3-7A04-28CD5E4CC55E}"/>
              </a:ext>
            </a:extLst>
          </p:cNvPr>
          <p:cNvSpPr>
            <a:spLocks noChangeAspect="1"/>
          </p:cNvSpPr>
          <p:nvPr userDrawn="1"/>
        </p:nvSpPr>
        <p:spPr>
          <a:xfrm>
            <a:off x="0" y="1703806"/>
            <a:ext cx="12217400" cy="455272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a:p>
        </p:txBody>
      </p:sp>
      <p:sp>
        <p:nvSpPr>
          <p:cNvPr id="31" name="Text Placeholder 26">
            <a:extLst>
              <a:ext uri="{FF2B5EF4-FFF2-40B4-BE49-F238E27FC236}">
                <a16:creationId xmlns:a16="http://schemas.microsoft.com/office/drawing/2014/main" id="{E592B2E0-1CF2-323A-DF75-7F146D6CF7D6}"/>
              </a:ext>
            </a:extLst>
          </p:cNvPr>
          <p:cNvSpPr>
            <a:spLocks noGrp="1"/>
          </p:cNvSpPr>
          <p:nvPr>
            <p:ph type="body" sz="quarter" idx="19" hasCustomPrompt="1"/>
          </p:nvPr>
        </p:nvSpPr>
        <p:spPr>
          <a:xfrm>
            <a:off x="581411" y="3089187"/>
            <a:ext cx="3406228" cy="492625"/>
          </a:xfrm>
          <a:prstGeom prst="rect">
            <a:avLst/>
          </a:prstGeom>
        </p:spPr>
        <p:txBody>
          <a:bodyPr/>
          <a:lstStyle>
            <a:lvl1pPr marL="0" indent="0" algn="ctr">
              <a:lnSpc>
                <a:spcPct val="100000"/>
              </a:lnSpc>
              <a:buNone/>
              <a:defRPr sz="2400" b="1">
                <a:solidFill>
                  <a:schemeClr val="tx2"/>
                </a:solidFill>
              </a:defRPr>
            </a:lvl1pPr>
          </a:lstStyle>
          <a:p>
            <a:pPr lvl="0"/>
            <a:r>
              <a:rPr lang="en-US"/>
              <a:t>Section title</a:t>
            </a:r>
          </a:p>
        </p:txBody>
      </p:sp>
      <p:sp>
        <p:nvSpPr>
          <p:cNvPr id="32" name="Text Placeholder 26">
            <a:extLst>
              <a:ext uri="{FF2B5EF4-FFF2-40B4-BE49-F238E27FC236}">
                <a16:creationId xmlns:a16="http://schemas.microsoft.com/office/drawing/2014/main" id="{9B15411A-CD60-7071-017B-789EAA80A05C}"/>
              </a:ext>
            </a:extLst>
          </p:cNvPr>
          <p:cNvSpPr>
            <a:spLocks noGrp="1"/>
          </p:cNvSpPr>
          <p:nvPr>
            <p:ph type="body" sz="quarter" idx="20" hasCustomPrompt="1"/>
          </p:nvPr>
        </p:nvSpPr>
        <p:spPr>
          <a:xfrm>
            <a:off x="4399053" y="3089187"/>
            <a:ext cx="3390716" cy="492625"/>
          </a:xfrm>
          <a:prstGeom prst="rect">
            <a:avLst/>
          </a:prstGeom>
        </p:spPr>
        <p:txBody>
          <a:bodyPr/>
          <a:lstStyle>
            <a:lvl1pPr marL="0" indent="0" algn="ctr">
              <a:lnSpc>
                <a:spcPct val="100000"/>
              </a:lnSpc>
              <a:buNone/>
              <a:defRPr sz="2400" b="1">
                <a:solidFill>
                  <a:schemeClr val="tx2"/>
                </a:solidFill>
              </a:defRPr>
            </a:lvl1pPr>
          </a:lstStyle>
          <a:p>
            <a:pPr lvl="0"/>
            <a:r>
              <a:rPr lang="en-US"/>
              <a:t>Section title</a:t>
            </a:r>
          </a:p>
        </p:txBody>
      </p:sp>
      <p:sp>
        <p:nvSpPr>
          <p:cNvPr id="34" name="Text Placeholder 15">
            <a:extLst>
              <a:ext uri="{FF2B5EF4-FFF2-40B4-BE49-F238E27FC236}">
                <a16:creationId xmlns:a16="http://schemas.microsoft.com/office/drawing/2014/main" id="{3193AD79-A424-6117-47AF-05F97F44AC29}"/>
              </a:ext>
            </a:extLst>
          </p:cNvPr>
          <p:cNvSpPr>
            <a:spLocks noGrp="1"/>
          </p:cNvSpPr>
          <p:nvPr>
            <p:ph type="body" sz="quarter" idx="21"/>
          </p:nvPr>
        </p:nvSpPr>
        <p:spPr>
          <a:xfrm>
            <a:off x="581411" y="3650313"/>
            <a:ext cx="3406226" cy="2134862"/>
          </a:xfrm>
          <a:prstGeom prst="rect">
            <a:avLst/>
          </a:prstGeom>
        </p:spPr>
        <p:txBody>
          <a:bodyPr/>
          <a:lstStyle>
            <a:lvl1pPr marL="12700" indent="0" algn="ctr">
              <a:lnSpc>
                <a:spcPct val="100000"/>
              </a:lnSpc>
              <a:buClr>
                <a:schemeClr val="bg1"/>
              </a:buClr>
              <a:buNone/>
              <a:tabLst/>
              <a:defRPr sz="1600">
                <a:solidFill>
                  <a:schemeClr val="tx2"/>
                </a:solidFill>
              </a:defRPr>
            </a:lvl1pPr>
            <a:lvl2pPr marL="412750" indent="0">
              <a:buClr>
                <a:schemeClr val="accent3"/>
              </a:buClr>
              <a:buNone/>
              <a:defRPr sz="1600">
                <a:solidFill>
                  <a:schemeClr val="bg1"/>
                </a:solidFill>
              </a:defRPr>
            </a:lvl2pPr>
            <a:lvl3pPr>
              <a:buClr>
                <a:schemeClr val="accent3"/>
              </a:buClr>
              <a:defRPr sz="1600">
                <a:solidFill>
                  <a:schemeClr val="bg1"/>
                </a:solidFill>
              </a:defRPr>
            </a:lvl3pPr>
            <a:lvl4pPr>
              <a:buClr>
                <a:schemeClr val="accent3"/>
              </a:buClr>
              <a:defRPr sz="1600">
                <a:solidFill>
                  <a:schemeClr val="bg1"/>
                </a:solidFill>
              </a:defRPr>
            </a:lvl4pPr>
            <a:lvl5pPr>
              <a:buClr>
                <a:schemeClr val="accent3"/>
              </a:buClr>
              <a:defRPr sz="1600">
                <a:solidFill>
                  <a:schemeClr val="bg1"/>
                </a:solidFill>
              </a:defRPr>
            </a:lvl5pPr>
          </a:lstStyle>
          <a:p>
            <a:pPr lvl="0"/>
            <a:r>
              <a:rPr lang="en-US"/>
              <a:t>Click to edit Master text styles</a:t>
            </a:r>
          </a:p>
        </p:txBody>
      </p:sp>
      <p:sp>
        <p:nvSpPr>
          <p:cNvPr id="35" name="Text Placeholder 15">
            <a:extLst>
              <a:ext uri="{FF2B5EF4-FFF2-40B4-BE49-F238E27FC236}">
                <a16:creationId xmlns:a16="http://schemas.microsoft.com/office/drawing/2014/main" id="{88D471D6-21D3-AB59-2FEB-A768CC86022F}"/>
              </a:ext>
            </a:extLst>
          </p:cNvPr>
          <p:cNvSpPr>
            <a:spLocks noGrp="1"/>
          </p:cNvSpPr>
          <p:nvPr>
            <p:ph type="body" sz="quarter" idx="22"/>
          </p:nvPr>
        </p:nvSpPr>
        <p:spPr>
          <a:xfrm>
            <a:off x="4399053" y="3650313"/>
            <a:ext cx="3390717" cy="2134862"/>
          </a:xfrm>
          <a:prstGeom prst="rect">
            <a:avLst/>
          </a:prstGeom>
        </p:spPr>
        <p:txBody>
          <a:bodyPr/>
          <a:lstStyle>
            <a:lvl1pPr marL="12700" indent="0" algn="ctr">
              <a:lnSpc>
                <a:spcPct val="100000"/>
              </a:lnSpc>
              <a:buClr>
                <a:schemeClr val="bg1"/>
              </a:buClr>
              <a:buNone/>
              <a:tabLst/>
              <a:defRPr sz="1600">
                <a:solidFill>
                  <a:schemeClr val="tx2"/>
                </a:solidFill>
              </a:defRPr>
            </a:lvl1pPr>
            <a:lvl2pPr marL="412750" indent="0">
              <a:buClr>
                <a:schemeClr val="accent3"/>
              </a:buClr>
              <a:buNone/>
              <a:defRPr sz="1600">
                <a:solidFill>
                  <a:schemeClr val="bg1"/>
                </a:solidFill>
              </a:defRPr>
            </a:lvl2pPr>
            <a:lvl3pPr>
              <a:buClr>
                <a:schemeClr val="accent3"/>
              </a:buClr>
              <a:defRPr sz="1600">
                <a:solidFill>
                  <a:schemeClr val="bg1"/>
                </a:solidFill>
              </a:defRPr>
            </a:lvl3pPr>
            <a:lvl4pPr>
              <a:buClr>
                <a:schemeClr val="accent3"/>
              </a:buClr>
              <a:defRPr sz="1600">
                <a:solidFill>
                  <a:schemeClr val="bg1"/>
                </a:solidFill>
              </a:defRPr>
            </a:lvl4pPr>
            <a:lvl5pPr>
              <a:buClr>
                <a:schemeClr val="accent3"/>
              </a:buClr>
              <a:defRPr sz="1600">
                <a:solidFill>
                  <a:schemeClr val="bg1"/>
                </a:solidFill>
              </a:defRPr>
            </a:lvl5pPr>
          </a:lstStyle>
          <a:p>
            <a:pPr lvl="0"/>
            <a:r>
              <a:rPr lang="en-US"/>
              <a:t>Click to edit Master text styles</a:t>
            </a:r>
          </a:p>
        </p:txBody>
      </p:sp>
      <p:cxnSp>
        <p:nvCxnSpPr>
          <p:cNvPr id="26" name="Straight Connector 25">
            <a:extLst>
              <a:ext uri="{FF2B5EF4-FFF2-40B4-BE49-F238E27FC236}">
                <a16:creationId xmlns:a16="http://schemas.microsoft.com/office/drawing/2014/main" id="{04995E07-22C7-4AD4-D88E-A4B181BEC49A}"/>
              </a:ext>
            </a:extLst>
          </p:cNvPr>
          <p:cNvCxnSpPr>
            <a:cxnSpLocks/>
          </p:cNvCxnSpPr>
          <p:nvPr userDrawn="1"/>
        </p:nvCxnSpPr>
        <p:spPr>
          <a:xfrm>
            <a:off x="4210193" y="2837598"/>
            <a:ext cx="0" cy="2947576"/>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CF8ACB2B-692E-A22C-26BB-4DB51A334573}"/>
              </a:ext>
            </a:extLst>
          </p:cNvPr>
          <p:cNvCxnSpPr>
            <a:cxnSpLocks/>
          </p:cNvCxnSpPr>
          <p:nvPr userDrawn="1"/>
        </p:nvCxnSpPr>
        <p:spPr>
          <a:xfrm>
            <a:off x="7964778" y="2837598"/>
            <a:ext cx="0" cy="2947576"/>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sp>
        <p:nvSpPr>
          <p:cNvPr id="37" name="Text Placeholder 26">
            <a:extLst>
              <a:ext uri="{FF2B5EF4-FFF2-40B4-BE49-F238E27FC236}">
                <a16:creationId xmlns:a16="http://schemas.microsoft.com/office/drawing/2014/main" id="{535664D4-65D0-8F90-5759-9BF4C1663E9D}"/>
              </a:ext>
            </a:extLst>
          </p:cNvPr>
          <p:cNvSpPr>
            <a:spLocks noGrp="1"/>
          </p:cNvSpPr>
          <p:nvPr>
            <p:ph type="body" sz="quarter" idx="23" hasCustomPrompt="1"/>
          </p:nvPr>
        </p:nvSpPr>
        <p:spPr>
          <a:xfrm>
            <a:off x="8197830" y="3089187"/>
            <a:ext cx="3390716" cy="492625"/>
          </a:xfrm>
          <a:prstGeom prst="rect">
            <a:avLst/>
          </a:prstGeom>
        </p:spPr>
        <p:txBody>
          <a:bodyPr/>
          <a:lstStyle>
            <a:lvl1pPr marL="0" indent="0" algn="ctr">
              <a:lnSpc>
                <a:spcPct val="100000"/>
              </a:lnSpc>
              <a:buNone/>
              <a:defRPr sz="2400" b="1">
                <a:solidFill>
                  <a:schemeClr val="tx2"/>
                </a:solidFill>
              </a:defRPr>
            </a:lvl1pPr>
          </a:lstStyle>
          <a:p>
            <a:pPr lvl="0"/>
            <a:r>
              <a:rPr lang="en-US"/>
              <a:t>Section title</a:t>
            </a:r>
          </a:p>
        </p:txBody>
      </p:sp>
      <p:sp>
        <p:nvSpPr>
          <p:cNvPr id="38" name="Text Placeholder 15">
            <a:extLst>
              <a:ext uri="{FF2B5EF4-FFF2-40B4-BE49-F238E27FC236}">
                <a16:creationId xmlns:a16="http://schemas.microsoft.com/office/drawing/2014/main" id="{7E85D9D2-85A0-834B-8845-AD41BE73AA80}"/>
              </a:ext>
            </a:extLst>
          </p:cNvPr>
          <p:cNvSpPr>
            <a:spLocks noGrp="1"/>
          </p:cNvSpPr>
          <p:nvPr>
            <p:ph type="body" sz="quarter" idx="24"/>
          </p:nvPr>
        </p:nvSpPr>
        <p:spPr>
          <a:xfrm>
            <a:off x="8197830" y="3650313"/>
            <a:ext cx="3390717" cy="2134862"/>
          </a:xfrm>
          <a:prstGeom prst="rect">
            <a:avLst/>
          </a:prstGeom>
        </p:spPr>
        <p:txBody>
          <a:bodyPr/>
          <a:lstStyle>
            <a:lvl1pPr marL="12700" indent="0" algn="ctr">
              <a:lnSpc>
                <a:spcPct val="100000"/>
              </a:lnSpc>
              <a:buClr>
                <a:schemeClr val="bg1"/>
              </a:buClr>
              <a:buNone/>
              <a:tabLst/>
              <a:defRPr sz="1600">
                <a:solidFill>
                  <a:schemeClr val="tx2"/>
                </a:solidFill>
              </a:defRPr>
            </a:lvl1pPr>
            <a:lvl2pPr marL="412750" indent="0">
              <a:buClr>
                <a:schemeClr val="accent3"/>
              </a:buClr>
              <a:buNone/>
              <a:defRPr sz="1600">
                <a:solidFill>
                  <a:schemeClr val="bg1"/>
                </a:solidFill>
              </a:defRPr>
            </a:lvl2pPr>
            <a:lvl3pPr>
              <a:buClr>
                <a:schemeClr val="accent3"/>
              </a:buClr>
              <a:defRPr sz="1600">
                <a:solidFill>
                  <a:schemeClr val="bg1"/>
                </a:solidFill>
              </a:defRPr>
            </a:lvl3pPr>
            <a:lvl4pPr>
              <a:buClr>
                <a:schemeClr val="accent3"/>
              </a:buClr>
              <a:defRPr sz="1600">
                <a:solidFill>
                  <a:schemeClr val="bg1"/>
                </a:solidFill>
              </a:defRPr>
            </a:lvl4pPr>
            <a:lvl5pPr>
              <a:buClr>
                <a:schemeClr val="accent3"/>
              </a:buClr>
              <a:defRPr sz="1600">
                <a:solidFill>
                  <a:schemeClr val="bg1"/>
                </a:solidFill>
              </a:defRPr>
            </a:lvl5pPr>
          </a:lstStyle>
          <a:p>
            <a:pPr lvl="0"/>
            <a:r>
              <a:rPr lang="en-US"/>
              <a:t>Click to edit Master text styles</a:t>
            </a:r>
          </a:p>
        </p:txBody>
      </p:sp>
      <p:sp>
        <p:nvSpPr>
          <p:cNvPr id="6" name="Text Placeholder 11">
            <a:extLst>
              <a:ext uri="{FF2B5EF4-FFF2-40B4-BE49-F238E27FC236}">
                <a16:creationId xmlns:a16="http://schemas.microsoft.com/office/drawing/2014/main" id="{B168B83F-4AA1-E48F-02DE-1FBF50FC0E82}"/>
              </a:ext>
            </a:extLst>
          </p:cNvPr>
          <p:cNvSpPr>
            <a:spLocks noGrp="1"/>
          </p:cNvSpPr>
          <p:nvPr>
            <p:ph type="body" sz="quarter" idx="10" hasCustomPrompt="1"/>
          </p:nvPr>
        </p:nvSpPr>
        <p:spPr>
          <a:xfrm>
            <a:off x="399204" y="571500"/>
            <a:ext cx="11220710" cy="914400"/>
          </a:xfrm>
          <a:prstGeom prst="rect">
            <a:avLst/>
          </a:prstGeom>
        </p:spPr>
        <p:txBody>
          <a:bodyPr/>
          <a:lstStyle>
            <a:lvl1pPr marL="0" indent="0">
              <a:lnSpc>
                <a:spcPts val="4800"/>
              </a:lnSpc>
              <a:buNone/>
              <a:defRPr sz="4400" b="1" i="0">
                <a:solidFill>
                  <a:schemeClr val="accent1"/>
                </a:solidFill>
                <a:latin typeface="Bogle" panose="020B0503020203060203" pitchFamily="34" charset="77"/>
              </a:defRPr>
            </a:lvl1pPr>
          </a:lstStyle>
          <a:p>
            <a:pPr lvl="0"/>
            <a:r>
              <a:rPr lang="en-US"/>
              <a:t>Slide title</a:t>
            </a:r>
          </a:p>
        </p:txBody>
      </p:sp>
      <p:sp>
        <p:nvSpPr>
          <p:cNvPr id="3" name="Footer Placeholder 3">
            <a:extLst>
              <a:ext uri="{FF2B5EF4-FFF2-40B4-BE49-F238E27FC236}">
                <a16:creationId xmlns:a16="http://schemas.microsoft.com/office/drawing/2014/main" id="{23663FE3-7379-C925-4EAB-580CDCF20FC2}"/>
              </a:ext>
            </a:extLst>
          </p:cNvPr>
          <p:cNvSpPr>
            <a:spLocks noGrp="1"/>
          </p:cNvSpPr>
          <p:nvPr>
            <p:ph type="ftr" sz="quarter" idx="3"/>
          </p:nvPr>
        </p:nvSpPr>
        <p:spPr>
          <a:xfrm>
            <a:off x="392872" y="6407992"/>
            <a:ext cx="2840341" cy="224019"/>
          </a:xfrm>
          <a:prstGeom prst="rect">
            <a:avLst/>
          </a:prstGeom>
        </p:spPr>
        <p:txBody>
          <a:bodyPr vert="horz" lIns="91440" tIns="45720" rIns="91440" bIns="45720" rtlCol="0" anchor="t" anchorCtr="0"/>
          <a:lstStyle>
            <a:lvl1pPr algn="l">
              <a:defRPr sz="1000">
                <a:solidFill>
                  <a:schemeClr val="accent5"/>
                </a:solidFill>
              </a:defRPr>
            </a:lvl1pPr>
          </a:lstStyle>
          <a:p>
            <a:r>
              <a:rPr lang="en-US"/>
              <a:t>Own your well-being</a:t>
            </a:r>
          </a:p>
        </p:txBody>
      </p:sp>
    </p:spTree>
    <p:extLst>
      <p:ext uri="{BB962C8B-B14F-4D97-AF65-F5344CB8AC3E}">
        <p14:creationId xmlns:p14="http://schemas.microsoft.com/office/powerpoint/2010/main" val="3281438428"/>
      </p:ext>
    </p:extLst>
  </p:cSld>
  <p:clrMapOvr>
    <a:masterClrMapping/>
  </p:clrMapOvr>
  <p:extLst>
    <p:ext uri="{DCECCB84-F9BA-43D5-87BE-67443E8EF086}">
      <p15:sldGuideLst xmlns:p15="http://schemas.microsoft.com/office/powerpoint/2012/main">
        <p15:guide id="3" orient="horz" pos="648" userDrawn="1">
          <p15:clr>
            <a:srgbClr val="FBAE40"/>
          </p15:clr>
        </p15:guide>
        <p15:guide id="4" pos="3839" userDrawn="1">
          <p15:clr>
            <a:srgbClr val="FBAE40"/>
          </p15:clr>
        </p15:guide>
        <p15:guide id="5" orient="horz" pos="2280" userDrawn="1">
          <p15:clr>
            <a:srgbClr val="FBAE40"/>
          </p15:clr>
        </p15:guide>
        <p15:guide id="6" orient="horz" pos="3936"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Internal Slide - 3 separate sections">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5D3C9AC5-D21D-01DB-C06D-A75477524CBD}"/>
              </a:ext>
            </a:extLst>
          </p:cNvPr>
          <p:cNvSpPr>
            <a:spLocks noGrp="1"/>
          </p:cNvSpPr>
          <p:nvPr>
            <p:ph type="body" sz="quarter" idx="11" hasCustomPrompt="1"/>
          </p:nvPr>
        </p:nvSpPr>
        <p:spPr>
          <a:xfrm>
            <a:off x="441858" y="2837598"/>
            <a:ext cx="2560320" cy="492625"/>
          </a:xfrm>
          <a:prstGeom prst="rect">
            <a:avLst/>
          </a:prstGeom>
        </p:spPr>
        <p:txBody>
          <a:bodyPr/>
          <a:lstStyle>
            <a:lvl1pPr marL="0" indent="0" algn="ctr">
              <a:lnSpc>
                <a:spcPct val="100000"/>
              </a:lnSpc>
              <a:buNone/>
              <a:defRPr sz="2400" b="1">
                <a:solidFill>
                  <a:schemeClr val="accent1"/>
                </a:solidFill>
              </a:defRPr>
            </a:lvl1pPr>
          </a:lstStyle>
          <a:p>
            <a:pPr lvl="0"/>
            <a:r>
              <a:rPr lang="en-US"/>
              <a:t>Section title</a:t>
            </a:r>
          </a:p>
        </p:txBody>
      </p:sp>
      <p:sp>
        <p:nvSpPr>
          <p:cNvPr id="33" name="Text Placeholder 26">
            <a:extLst>
              <a:ext uri="{FF2B5EF4-FFF2-40B4-BE49-F238E27FC236}">
                <a16:creationId xmlns:a16="http://schemas.microsoft.com/office/drawing/2014/main" id="{DBCAD190-D1AC-9E66-50DD-4515AD7C1D66}"/>
              </a:ext>
            </a:extLst>
          </p:cNvPr>
          <p:cNvSpPr>
            <a:spLocks noGrp="1"/>
          </p:cNvSpPr>
          <p:nvPr>
            <p:ph type="body" sz="quarter" idx="13" hasCustomPrompt="1"/>
          </p:nvPr>
        </p:nvSpPr>
        <p:spPr>
          <a:xfrm>
            <a:off x="3362528" y="2837598"/>
            <a:ext cx="2560320" cy="492625"/>
          </a:xfrm>
          <a:prstGeom prst="rect">
            <a:avLst/>
          </a:prstGeom>
        </p:spPr>
        <p:txBody>
          <a:bodyPr/>
          <a:lstStyle>
            <a:lvl1pPr marL="0" indent="0" algn="ctr">
              <a:lnSpc>
                <a:spcPct val="100000"/>
              </a:lnSpc>
              <a:buNone/>
              <a:defRPr sz="2400" b="1">
                <a:solidFill>
                  <a:schemeClr val="accent1"/>
                </a:solidFill>
              </a:defRPr>
            </a:lvl1pPr>
          </a:lstStyle>
          <a:p>
            <a:pPr lvl="0"/>
            <a:r>
              <a:rPr lang="en-US"/>
              <a:t>Section title</a:t>
            </a:r>
          </a:p>
        </p:txBody>
      </p:sp>
      <p:sp>
        <p:nvSpPr>
          <p:cNvPr id="35" name="Text Placeholder 26">
            <a:extLst>
              <a:ext uri="{FF2B5EF4-FFF2-40B4-BE49-F238E27FC236}">
                <a16:creationId xmlns:a16="http://schemas.microsoft.com/office/drawing/2014/main" id="{84B6DECD-B7B2-C5F6-00E7-4A24AB7EA861}"/>
              </a:ext>
            </a:extLst>
          </p:cNvPr>
          <p:cNvSpPr>
            <a:spLocks noGrp="1"/>
          </p:cNvSpPr>
          <p:nvPr>
            <p:ph type="body" sz="quarter" idx="15" hasCustomPrompt="1"/>
          </p:nvPr>
        </p:nvSpPr>
        <p:spPr>
          <a:xfrm>
            <a:off x="6283198" y="2837598"/>
            <a:ext cx="2560320" cy="492625"/>
          </a:xfrm>
          <a:prstGeom prst="rect">
            <a:avLst/>
          </a:prstGeom>
        </p:spPr>
        <p:txBody>
          <a:bodyPr/>
          <a:lstStyle>
            <a:lvl1pPr marL="0" indent="0" algn="ctr">
              <a:lnSpc>
                <a:spcPct val="100000"/>
              </a:lnSpc>
              <a:buNone/>
              <a:defRPr sz="2400" b="1">
                <a:solidFill>
                  <a:schemeClr val="accent1"/>
                </a:solidFill>
              </a:defRPr>
            </a:lvl1pPr>
          </a:lstStyle>
          <a:p>
            <a:pPr lvl="0"/>
            <a:r>
              <a:rPr lang="en-US"/>
              <a:t>Section title</a:t>
            </a:r>
          </a:p>
        </p:txBody>
      </p:sp>
      <p:sp>
        <p:nvSpPr>
          <p:cNvPr id="15" name="Text Placeholder 15">
            <a:extLst>
              <a:ext uri="{FF2B5EF4-FFF2-40B4-BE49-F238E27FC236}">
                <a16:creationId xmlns:a16="http://schemas.microsoft.com/office/drawing/2014/main" id="{DF3F3E67-CA75-8109-1AB6-C6DC26990088}"/>
              </a:ext>
            </a:extLst>
          </p:cNvPr>
          <p:cNvSpPr>
            <a:spLocks noGrp="1"/>
          </p:cNvSpPr>
          <p:nvPr>
            <p:ph type="body" sz="quarter" idx="16"/>
          </p:nvPr>
        </p:nvSpPr>
        <p:spPr>
          <a:xfrm>
            <a:off x="441858" y="3398723"/>
            <a:ext cx="2560320" cy="2624093"/>
          </a:xfrm>
          <a:prstGeom prst="rect">
            <a:avLst/>
          </a:prstGeom>
        </p:spPr>
        <p:txBody>
          <a:bodyPr/>
          <a:lstStyle>
            <a:lvl1pPr marL="12700" indent="0" algn="ctr">
              <a:lnSpc>
                <a:spcPct val="100000"/>
              </a:lnSpc>
              <a:buClr>
                <a:schemeClr val="accent1"/>
              </a:buClr>
              <a:buNone/>
              <a:tabLst/>
              <a:defRPr sz="1600">
                <a:solidFill>
                  <a:schemeClr val="accent5"/>
                </a:solidFill>
              </a:defRPr>
            </a:lvl1pPr>
            <a:lvl2pPr marL="412750" indent="0">
              <a:buClr>
                <a:schemeClr val="accent3"/>
              </a:buClr>
              <a:buNone/>
              <a:defRPr sz="1600">
                <a:solidFill>
                  <a:schemeClr val="bg1"/>
                </a:solidFill>
              </a:defRPr>
            </a:lvl2pPr>
            <a:lvl3pPr>
              <a:buClr>
                <a:schemeClr val="accent3"/>
              </a:buClr>
              <a:defRPr sz="1600">
                <a:solidFill>
                  <a:schemeClr val="bg1"/>
                </a:solidFill>
              </a:defRPr>
            </a:lvl3pPr>
            <a:lvl4pPr>
              <a:buClr>
                <a:schemeClr val="accent3"/>
              </a:buClr>
              <a:defRPr sz="1600">
                <a:solidFill>
                  <a:schemeClr val="bg1"/>
                </a:solidFill>
              </a:defRPr>
            </a:lvl4pPr>
            <a:lvl5pPr>
              <a:buClr>
                <a:schemeClr val="accent3"/>
              </a:buClr>
              <a:defRPr sz="1600">
                <a:solidFill>
                  <a:schemeClr val="bg1"/>
                </a:solidFill>
              </a:defRPr>
            </a:lvl5pPr>
          </a:lstStyle>
          <a:p>
            <a:pPr lvl="0"/>
            <a:r>
              <a:rPr lang="en-US"/>
              <a:t>Click to edit Master text styles</a:t>
            </a:r>
          </a:p>
        </p:txBody>
      </p:sp>
      <p:sp>
        <p:nvSpPr>
          <p:cNvPr id="16" name="Text Placeholder 15">
            <a:extLst>
              <a:ext uri="{FF2B5EF4-FFF2-40B4-BE49-F238E27FC236}">
                <a16:creationId xmlns:a16="http://schemas.microsoft.com/office/drawing/2014/main" id="{3F4CE7A1-CEEA-B4FF-6923-31931AF93355}"/>
              </a:ext>
            </a:extLst>
          </p:cNvPr>
          <p:cNvSpPr>
            <a:spLocks noGrp="1"/>
          </p:cNvSpPr>
          <p:nvPr>
            <p:ph type="body" sz="quarter" idx="17"/>
          </p:nvPr>
        </p:nvSpPr>
        <p:spPr>
          <a:xfrm>
            <a:off x="3362528" y="3398723"/>
            <a:ext cx="2560320" cy="2624093"/>
          </a:xfrm>
          <a:prstGeom prst="rect">
            <a:avLst/>
          </a:prstGeom>
        </p:spPr>
        <p:txBody>
          <a:bodyPr/>
          <a:lstStyle>
            <a:lvl1pPr marL="12700" indent="0" algn="ctr">
              <a:lnSpc>
                <a:spcPct val="100000"/>
              </a:lnSpc>
              <a:buClr>
                <a:schemeClr val="accent1"/>
              </a:buClr>
              <a:buNone/>
              <a:tabLst/>
              <a:defRPr sz="1600">
                <a:solidFill>
                  <a:schemeClr val="accent5"/>
                </a:solidFill>
              </a:defRPr>
            </a:lvl1pPr>
            <a:lvl2pPr marL="412750" indent="0">
              <a:buClr>
                <a:schemeClr val="accent3"/>
              </a:buClr>
              <a:buNone/>
              <a:defRPr sz="1600">
                <a:solidFill>
                  <a:schemeClr val="bg1"/>
                </a:solidFill>
              </a:defRPr>
            </a:lvl2pPr>
            <a:lvl3pPr>
              <a:buClr>
                <a:schemeClr val="accent3"/>
              </a:buClr>
              <a:defRPr sz="1600">
                <a:solidFill>
                  <a:schemeClr val="bg1"/>
                </a:solidFill>
              </a:defRPr>
            </a:lvl3pPr>
            <a:lvl4pPr>
              <a:buClr>
                <a:schemeClr val="accent3"/>
              </a:buClr>
              <a:defRPr sz="1600">
                <a:solidFill>
                  <a:schemeClr val="bg1"/>
                </a:solidFill>
              </a:defRPr>
            </a:lvl4pPr>
            <a:lvl5pPr>
              <a:buClr>
                <a:schemeClr val="accent3"/>
              </a:buClr>
              <a:defRPr sz="1600">
                <a:solidFill>
                  <a:schemeClr val="bg1"/>
                </a:solidFill>
              </a:defRPr>
            </a:lvl5pPr>
          </a:lstStyle>
          <a:p>
            <a:pPr lvl="0"/>
            <a:r>
              <a:rPr lang="en-US"/>
              <a:t>Click to edit Master text styles</a:t>
            </a:r>
          </a:p>
        </p:txBody>
      </p:sp>
      <p:sp>
        <p:nvSpPr>
          <p:cNvPr id="17" name="Text Placeholder 15">
            <a:extLst>
              <a:ext uri="{FF2B5EF4-FFF2-40B4-BE49-F238E27FC236}">
                <a16:creationId xmlns:a16="http://schemas.microsoft.com/office/drawing/2014/main" id="{B81243D7-C2C2-DB84-34FA-BDDD912AC05F}"/>
              </a:ext>
            </a:extLst>
          </p:cNvPr>
          <p:cNvSpPr>
            <a:spLocks noGrp="1"/>
          </p:cNvSpPr>
          <p:nvPr>
            <p:ph type="body" sz="quarter" idx="18"/>
          </p:nvPr>
        </p:nvSpPr>
        <p:spPr>
          <a:xfrm>
            <a:off x="6291459" y="3398723"/>
            <a:ext cx="2560320" cy="2624093"/>
          </a:xfrm>
          <a:prstGeom prst="rect">
            <a:avLst/>
          </a:prstGeom>
        </p:spPr>
        <p:txBody>
          <a:bodyPr/>
          <a:lstStyle>
            <a:lvl1pPr marL="12700" indent="0" algn="ctr">
              <a:lnSpc>
                <a:spcPct val="100000"/>
              </a:lnSpc>
              <a:buClr>
                <a:schemeClr val="accent1"/>
              </a:buClr>
              <a:buNone/>
              <a:tabLst/>
              <a:defRPr sz="1600">
                <a:solidFill>
                  <a:schemeClr val="accent5"/>
                </a:solidFill>
              </a:defRPr>
            </a:lvl1pPr>
            <a:lvl2pPr marL="412750" indent="0">
              <a:buClr>
                <a:schemeClr val="accent3"/>
              </a:buClr>
              <a:buNone/>
              <a:defRPr sz="1600">
                <a:solidFill>
                  <a:schemeClr val="bg1"/>
                </a:solidFill>
              </a:defRPr>
            </a:lvl2pPr>
            <a:lvl3pPr>
              <a:buClr>
                <a:schemeClr val="accent3"/>
              </a:buClr>
              <a:defRPr sz="1600">
                <a:solidFill>
                  <a:schemeClr val="bg1"/>
                </a:solidFill>
              </a:defRPr>
            </a:lvl3pPr>
            <a:lvl4pPr>
              <a:buClr>
                <a:schemeClr val="accent3"/>
              </a:buClr>
              <a:defRPr sz="1600">
                <a:solidFill>
                  <a:schemeClr val="bg1"/>
                </a:solidFill>
              </a:defRPr>
            </a:lvl4pPr>
            <a:lvl5pPr>
              <a:buClr>
                <a:schemeClr val="accent3"/>
              </a:buClr>
              <a:defRPr sz="1600">
                <a:solidFill>
                  <a:schemeClr val="bg1"/>
                </a:solidFill>
              </a:defRPr>
            </a:lvl5pPr>
          </a:lstStyle>
          <a:p>
            <a:pPr lvl="0"/>
            <a:r>
              <a:rPr lang="en-US"/>
              <a:t>Click to edit Master text styles</a:t>
            </a:r>
          </a:p>
        </p:txBody>
      </p:sp>
      <p:sp>
        <p:nvSpPr>
          <p:cNvPr id="28" name="Text Placeholder 26">
            <a:extLst>
              <a:ext uri="{FF2B5EF4-FFF2-40B4-BE49-F238E27FC236}">
                <a16:creationId xmlns:a16="http://schemas.microsoft.com/office/drawing/2014/main" id="{9AD38A5C-2283-3B48-4F3F-393A862BA2EF}"/>
              </a:ext>
            </a:extLst>
          </p:cNvPr>
          <p:cNvSpPr>
            <a:spLocks noGrp="1"/>
          </p:cNvSpPr>
          <p:nvPr>
            <p:ph type="body" sz="quarter" idx="19" hasCustomPrompt="1"/>
          </p:nvPr>
        </p:nvSpPr>
        <p:spPr>
          <a:xfrm>
            <a:off x="9203867" y="2837598"/>
            <a:ext cx="2560320" cy="492625"/>
          </a:xfrm>
          <a:prstGeom prst="rect">
            <a:avLst/>
          </a:prstGeom>
        </p:spPr>
        <p:txBody>
          <a:bodyPr/>
          <a:lstStyle>
            <a:lvl1pPr marL="0" indent="0" algn="ctr">
              <a:lnSpc>
                <a:spcPct val="100000"/>
              </a:lnSpc>
              <a:buNone/>
              <a:defRPr sz="2400" b="1">
                <a:solidFill>
                  <a:schemeClr val="accent1"/>
                </a:solidFill>
              </a:defRPr>
            </a:lvl1pPr>
          </a:lstStyle>
          <a:p>
            <a:pPr lvl="0"/>
            <a:r>
              <a:rPr lang="en-US"/>
              <a:t>Section title</a:t>
            </a:r>
          </a:p>
        </p:txBody>
      </p:sp>
      <p:sp>
        <p:nvSpPr>
          <p:cNvPr id="29" name="Text Placeholder 15">
            <a:extLst>
              <a:ext uri="{FF2B5EF4-FFF2-40B4-BE49-F238E27FC236}">
                <a16:creationId xmlns:a16="http://schemas.microsoft.com/office/drawing/2014/main" id="{10E4729D-E761-FB12-7D7C-6881F7CDE91B}"/>
              </a:ext>
            </a:extLst>
          </p:cNvPr>
          <p:cNvSpPr>
            <a:spLocks noGrp="1"/>
          </p:cNvSpPr>
          <p:nvPr>
            <p:ph type="body" sz="quarter" idx="20"/>
          </p:nvPr>
        </p:nvSpPr>
        <p:spPr>
          <a:xfrm>
            <a:off x="9203867" y="3398723"/>
            <a:ext cx="2560320" cy="2624093"/>
          </a:xfrm>
          <a:prstGeom prst="rect">
            <a:avLst/>
          </a:prstGeom>
        </p:spPr>
        <p:txBody>
          <a:bodyPr/>
          <a:lstStyle>
            <a:lvl1pPr marL="12700" indent="0" algn="ctr">
              <a:lnSpc>
                <a:spcPct val="100000"/>
              </a:lnSpc>
              <a:buClr>
                <a:schemeClr val="accent1"/>
              </a:buClr>
              <a:buNone/>
              <a:tabLst/>
              <a:defRPr sz="1600">
                <a:solidFill>
                  <a:schemeClr val="accent5"/>
                </a:solidFill>
              </a:defRPr>
            </a:lvl1pPr>
            <a:lvl2pPr marL="412750" indent="0">
              <a:buClr>
                <a:schemeClr val="accent3"/>
              </a:buClr>
              <a:buNone/>
              <a:defRPr sz="1600">
                <a:solidFill>
                  <a:schemeClr val="bg1"/>
                </a:solidFill>
              </a:defRPr>
            </a:lvl2pPr>
            <a:lvl3pPr>
              <a:buClr>
                <a:schemeClr val="accent3"/>
              </a:buClr>
              <a:defRPr sz="1600">
                <a:solidFill>
                  <a:schemeClr val="bg1"/>
                </a:solidFill>
              </a:defRPr>
            </a:lvl3pPr>
            <a:lvl4pPr>
              <a:buClr>
                <a:schemeClr val="accent3"/>
              </a:buClr>
              <a:defRPr sz="1600">
                <a:solidFill>
                  <a:schemeClr val="bg1"/>
                </a:solidFill>
              </a:defRPr>
            </a:lvl4pPr>
            <a:lvl5pPr>
              <a:buClr>
                <a:schemeClr val="accent3"/>
              </a:buClr>
              <a:defRPr sz="1600">
                <a:solidFill>
                  <a:schemeClr val="bg1"/>
                </a:solidFill>
              </a:defRPr>
            </a:lvl5pPr>
          </a:lstStyle>
          <a:p>
            <a:pPr lvl="0"/>
            <a:r>
              <a:rPr lang="en-US"/>
              <a:t>Click to edit Master text styles</a:t>
            </a:r>
          </a:p>
        </p:txBody>
      </p:sp>
      <p:sp>
        <p:nvSpPr>
          <p:cNvPr id="5" name="Text Placeholder 11">
            <a:extLst>
              <a:ext uri="{FF2B5EF4-FFF2-40B4-BE49-F238E27FC236}">
                <a16:creationId xmlns:a16="http://schemas.microsoft.com/office/drawing/2014/main" id="{CB88FA9F-AFA1-5BB5-87D9-72EB3EF8D354}"/>
              </a:ext>
            </a:extLst>
          </p:cNvPr>
          <p:cNvSpPr>
            <a:spLocks noGrp="1"/>
          </p:cNvSpPr>
          <p:nvPr>
            <p:ph type="body" sz="quarter" idx="10" hasCustomPrompt="1"/>
          </p:nvPr>
        </p:nvSpPr>
        <p:spPr>
          <a:xfrm>
            <a:off x="399204" y="571500"/>
            <a:ext cx="11220710" cy="914400"/>
          </a:xfrm>
          <a:prstGeom prst="rect">
            <a:avLst/>
          </a:prstGeom>
        </p:spPr>
        <p:txBody>
          <a:bodyPr/>
          <a:lstStyle>
            <a:lvl1pPr marL="0" indent="0">
              <a:lnSpc>
                <a:spcPts val="4800"/>
              </a:lnSpc>
              <a:buNone/>
              <a:defRPr sz="4400" b="1" i="0">
                <a:solidFill>
                  <a:schemeClr val="accent1"/>
                </a:solidFill>
                <a:latin typeface="Bogle" panose="020B0503020203060203" pitchFamily="34" charset="77"/>
              </a:defRPr>
            </a:lvl1pPr>
          </a:lstStyle>
          <a:p>
            <a:pPr lvl="0"/>
            <a:r>
              <a:rPr lang="en-US"/>
              <a:t>Slide title</a:t>
            </a:r>
          </a:p>
        </p:txBody>
      </p:sp>
      <p:sp>
        <p:nvSpPr>
          <p:cNvPr id="2" name="Footer Placeholder 3">
            <a:extLst>
              <a:ext uri="{FF2B5EF4-FFF2-40B4-BE49-F238E27FC236}">
                <a16:creationId xmlns:a16="http://schemas.microsoft.com/office/drawing/2014/main" id="{4B055826-D43B-2B98-0AB8-D81C4E55EBBA}"/>
              </a:ext>
            </a:extLst>
          </p:cNvPr>
          <p:cNvSpPr>
            <a:spLocks noGrp="1"/>
          </p:cNvSpPr>
          <p:nvPr>
            <p:ph type="ftr" sz="quarter" idx="3"/>
          </p:nvPr>
        </p:nvSpPr>
        <p:spPr>
          <a:xfrm>
            <a:off x="392872" y="6407992"/>
            <a:ext cx="2840341" cy="224019"/>
          </a:xfrm>
          <a:prstGeom prst="rect">
            <a:avLst/>
          </a:prstGeom>
        </p:spPr>
        <p:txBody>
          <a:bodyPr vert="horz" lIns="91440" tIns="45720" rIns="91440" bIns="45720" rtlCol="0" anchor="t" anchorCtr="0"/>
          <a:lstStyle>
            <a:lvl1pPr algn="l">
              <a:defRPr sz="1000">
                <a:solidFill>
                  <a:schemeClr val="accent5"/>
                </a:solidFill>
              </a:defRPr>
            </a:lvl1pPr>
          </a:lstStyle>
          <a:p>
            <a:r>
              <a:rPr lang="en-US"/>
              <a:t>Own your well-being</a:t>
            </a:r>
          </a:p>
        </p:txBody>
      </p:sp>
    </p:spTree>
    <p:extLst>
      <p:ext uri="{BB962C8B-B14F-4D97-AF65-F5344CB8AC3E}">
        <p14:creationId xmlns:p14="http://schemas.microsoft.com/office/powerpoint/2010/main" val="541585203"/>
      </p:ext>
    </p:extLst>
  </p:cSld>
  <p:clrMapOvr>
    <a:masterClrMapping/>
  </p:clrMapOvr>
  <p:extLst>
    <p:ext uri="{DCECCB84-F9BA-43D5-87BE-67443E8EF086}">
      <p15:sldGuideLst xmlns:p15="http://schemas.microsoft.com/office/powerpoint/2012/main">
        <p15:guide id="1" orient="horz" pos="2280" userDrawn="1">
          <p15:clr>
            <a:srgbClr val="FBAE40"/>
          </p15:clr>
        </p15:guide>
        <p15:guide id="2" orient="horz" pos="1440" userDrawn="1">
          <p15:clr>
            <a:srgbClr val="FBAE40"/>
          </p15:clr>
        </p15:guide>
        <p15:guide id="3" pos="3839" userDrawn="1">
          <p15:clr>
            <a:srgbClr val="FBAE40"/>
          </p15:clr>
        </p15:guide>
        <p15:guide id="4" pos="1079" userDrawn="1">
          <p15:clr>
            <a:srgbClr val="FBAE40"/>
          </p15:clr>
        </p15:guide>
        <p15:guide id="6" pos="311" userDrawn="1">
          <p15:clr>
            <a:srgbClr val="FBAE40"/>
          </p15:clr>
        </p15:guide>
        <p15:guide id="7" pos="7367" userDrawn="1">
          <p15:clr>
            <a:srgbClr val="FBAE40"/>
          </p15:clr>
        </p15:guide>
        <p15:guide id="8" pos="2927" userDrawn="1">
          <p15:clr>
            <a:srgbClr val="FBAE40"/>
          </p15:clr>
        </p15:guide>
        <p15:guide id="9" pos="4775" userDrawn="1">
          <p15:clr>
            <a:srgbClr val="FBAE40"/>
          </p15:clr>
        </p15:guide>
        <p15:guide id="10" pos="6599" userDrawn="1">
          <p15:clr>
            <a:srgbClr val="FBAE40"/>
          </p15:clr>
        </p15:guide>
        <p15:guide id="11" orient="horz" pos="648"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Internal Slide - 4 sectio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898E14-23D1-1B72-8F24-2B7DD615D44F}"/>
              </a:ext>
            </a:extLst>
          </p:cNvPr>
          <p:cNvSpPr>
            <a:spLocks noChangeAspect="1"/>
          </p:cNvSpPr>
          <p:nvPr userDrawn="1"/>
        </p:nvSpPr>
        <p:spPr>
          <a:xfrm>
            <a:off x="0" y="1703806"/>
            <a:ext cx="12217400" cy="455272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a:p>
        </p:txBody>
      </p:sp>
      <p:sp>
        <p:nvSpPr>
          <p:cNvPr id="59" name="Text Placeholder 26">
            <a:extLst>
              <a:ext uri="{FF2B5EF4-FFF2-40B4-BE49-F238E27FC236}">
                <a16:creationId xmlns:a16="http://schemas.microsoft.com/office/drawing/2014/main" id="{601D81EA-6C34-CB28-7439-FBC13316EA4C}"/>
              </a:ext>
            </a:extLst>
          </p:cNvPr>
          <p:cNvSpPr>
            <a:spLocks noGrp="1"/>
          </p:cNvSpPr>
          <p:nvPr>
            <p:ph type="body" sz="quarter" idx="11" hasCustomPrompt="1"/>
          </p:nvPr>
        </p:nvSpPr>
        <p:spPr>
          <a:xfrm>
            <a:off x="441858" y="3078664"/>
            <a:ext cx="2560320" cy="492625"/>
          </a:xfrm>
          <a:prstGeom prst="rect">
            <a:avLst/>
          </a:prstGeom>
        </p:spPr>
        <p:txBody>
          <a:bodyPr/>
          <a:lstStyle>
            <a:lvl1pPr marL="0" indent="0" algn="ctr">
              <a:lnSpc>
                <a:spcPct val="100000"/>
              </a:lnSpc>
              <a:buNone/>
              <a:defRPr sz="2400" b="1">
                <a:solidFill>
                  <a:schemeClr val="tx2"/>
                </a:solidFill>
              </a:defRPr>
            </a:lvl1pPr>
          </a:lstStyle>
          <a:p>
            <a:pPr lvl="0"/>
            <a:r>
              <a:rPr lang="en-US"/>
              <a:t>Section title</a:t>
            </a:r>
          </a:p>
        </p:txBody>
      </p:sp>
      <p:sp>
        <p:nvSpPr>
          <p:cNvPr id="60" name="Text Placeholder 26">
            <a:extLst>
              <a:ext uri="{FF2B5EF4-FFF2-40B4-BE49-F238E27FC236}">
                <a16:creationId xmlns:a16="http://schemas.microsoft.com/office/drawing/2014/main" id="{2DBAFDD2-11FF-8AFA-DA23-0165CC887AD2}"/>
              </a:ext>
            </a:extLst>
          </p:cNvPr>
          <p:cNvSpPr>
            <a:spLocks noGrp="1"/>
          </p:cNvSpPr>
          <p:nvPr>
            <p:ph type="body" sz="quarter" idx="13" hasCustomPrompt="1"/>
          </p:nvPr>
        </p:nvSpPr>
        <p:spPr>
          <a:xfrm>
            <a:off x="3362528" y="3078664"/>
            <a:ext cx="2560320" cy="492625"/>
          </a:xfrm>
          <a:prstGeom prst="rect">
            <a:avLst/>
          </a:prstGeom>
        </p:spPr>
        <p:txBody>
          <a:bodyPr/>
          <a:lstStyle>
            <a:lvl1pPr marL="0" indent="0" algn="ctr">
              <a:lnSpc>
                <a:spcPct val="100000"/>
              </a:lnSpc>
              <a:buNone/>
              <a:defRPr sz="2400" b="1">
                <a:solidFill>
                  <a:schemeClr val="tx2"/>
                </a:solidFill>
              </a:defRPr>
            </a:lvl1pPr>
          </a:lstStyle>
          <a:p>
            <a:pPr lvl="0"/>
            <a:r>
              <a:rPr lang="en-US"/>
              <a:t>Section title</a:t>
            </a:r>
          </a:p>
        </p:txBody>
      </p:sp>
      <p:sp>
        <p:nvSpPr>
          <p:cNvPr id="61" name="Text Placeholder 26">
            <a:extLst>
              <a:ext uri="{FF2B5EF4-FFF2-40B4-BE49-F238E27FC236}">
                <a16:creationId xmlns:a16="http://schemas.microsoft.com/office/drawing/2014/main" id="{776818AA-7276-4E4F-7026-25641858C7D4}"/>
              </a:ext>
            </a:extLst>
          </p:cNvPr>
          <p:cNvSpPr>
            <a:spLocks noGrp="1"/>
          </p:cNvSpPr>
          <p:nvPr>
            <p:ph type="body" sz="quarter" idx="15" hasCustomPrompt="1"/>
          </p:nvPr>
        </p:nvSpPr>
        <p:spPr>
          <a:xfrm>
            <a:off x="6283198" y="3078664"/>
            <a:ext cx="2560320" cy="492625"/>
          </a:xfrm>
          <a:prstGeom prst="rect">
            <a:avLst/>
          </a:prstGeom>
        </p:spPr>
        <p:txBody>
          <a:bodyPr/>
          <a:lstStyle>
            <a:lvl1pPr marL="0" indent="0" algn="ctr">
              <a:lnSpc>
                <a:spcPct val="100000"/>
              </a:lnSpc>
              <a:buNone/>
              <a:defRPr sz="2400" b="1">
                <a:solidFill>
                  <a:schemeClr val="tx2"/>
                </a:solidFill>
              </a:defRPr>
            </a:lvl1pPr>
          </a:lstStyle>
          <a:p>
            <a:pPr lvl="0"/>
            <a:r>
              <a:rPr lang="en-US"/>
              <a:t>Section title</a:t>
            </a:r>
          </a:p>
        </p:txBody>
      </p:sp>
      <p:sp>
        <p:nvSpPr>
          <p:cNvPr id="64" name="Text Placeholder 15">
            <a:extLst>
              <a:ext uri="{FF2B5EF4-FFF2-40B4-BE49-F238E27FC236}">
                <a16:creationId xmlns:a16="http://schemas.microsoft.com/office/drawing/2014/main" id="{01B0282C-75F1-5BD2-B534-2DB88DCF6700}"/>
              </a:ext>
            </a:extLst>
          </p:cNvPr>
          <p:cNvSpPr>
            <a:spLocks noGrp="1"/>
          </p:cNvSpPr>
          <p:nvPr>
            <p:ph type="body" sz="quarter" idx="16"/>
          </p:nvPr>
        </p:nvSpPr>
        <p:spPr>
          <a:xfrm>
            <a:off x="441858" y="3639789"/>
            <a:ext cx="2560320" cy="2116013"/>
          </a:xfrm>
          <a:prstGeom prst="rect">
            <a:avLst/>
          </a:prstGeom>
        </p:spPr>
        <p:txBody>
          <a:bodyPr/>
          <a:lstStyle>
            <a:lvl1pPr marL="12700" indent="0" algn="ctr">
              <a:lnSpc>
                <a:spcPct val="100000"/>
              </a:lnSpc>
              <a:buClr>
                <a:schemeClr val="bg1"/>
              </a:buClr>
              <a:buNone/>
              <a:tabLst/>
              <a:defRPr sz="1600">
                <a:solidFill>
                  <a:schemeClr val="tx2"/>
                </a:solidFill>
              </a:defRPr>
            </a:lvl1pPr>
            <a:lvl2pPr marL="412750" indent="0">
              <a:buClr>
                <a:schemeClr val="accent3"/>
              </a:buClr>
              <a:buNone/>
              <a:defRPr sz="1600">
                <a:solidFill>
                  <a:schemeClr val="bg1"/>
                </a:solidFill>
              </a:defRPr>
            </a:lvl2pPr>
            <a:lvl3pPr>
              <a:buClr>
                <a:schemeClr val="accent3"/>
              </a:buClr>
              <a:defRPr sz="1600">
                <a:solidFill>
                  <a:schemeClr val="bg1"/>
                </a:solidFill>
              </a:defRPr>
            </a:lvl3pPr>
            <a:lvl4pPr>
              <a:buClr>
                <a:schemeClr val="accent3"/>
              </a:buClr>
              <a:defRPr sz="1600">
                <a:solidFill>
                  <a:schemeClr val="bg1"/>
                </a:solidFill>
              </a:defRPr>
            </a:lvl4pPr>
            <a:lvl5pPr>
              <a:buClr>
                <a:schemeClr val="accent3"/>
              </a:buClr>
              <a:defRPr sz="1600">
                <a:solidFill>
                  <a:schemeClr val="bg1"/>
                </a:solidFill>
              </a:defRPr>
            </a:lvl5pPr>
          </a:lstStyle>
          <a:p>
            <a:pPr lvl="0"/>
            <a:r>
              <a:rPr lang="en-US"/>
              <a:t>Click to edit Master text styles</a:t>
            </a:r>
          </a:p>
        </p:txBody>
      </p:sp>
      <p:sp>
        <p:nvSpPr>
          <p:cNvPr id="65" name="Text Placeholder 15">
            <a:extLst>
              <a:ext uri="{FF2B5EF4-FFF2-40B4-BE49-F238E27FC236}">
                <a16:creationId xmlns:a16="http://schemas.microsoft.com/office/drawing/2014/main" id="{8470B8D1-26C1-A301-1962-F8C4E6EC57A5}"/>
              </a:ext>
            </a:extLst>
          </p:cNvPr>
          <p:cNvSpPr>
            <a:spLocks noGrp="1"/>
          </p:cNvSpPr>
          <p:nvPr>
            <p:ph type="body" sz="quarter" idx="17"/>
          </p:nvPr>
        </p:nvSpPr>
        <p:spPr>
          <a:xfrm>
            <a:off x="3362528" y="3639789"/>
            <a:ext cx="2560320" cy="2116013"/>
          </a:xfrm>
          <a:prstGeom prst="rect">
            <a:avLst/>
          </a:prstGeom>
        </p:spPr>
        <p:txBody>
          <a:bodyPr/>
          <a:lstStyle>
            <a:lvl1pPr marL="12700" indent="0" algn="ctr">
              <a:lnSpc>
                <a:spcPct val="100000"/>
              </a:lnSpc>
              <a:buClr>
                <a:schemeClr val="bg1"/>
              </a:buClr>
              <a:buNone/>
              <a:tabLst/>
              <a:defRPr sz="1600">
                <a:solidFill>
                  <a:schemeClr val="tx2"/>
                </a:solidFill>
              </a:defRPr>
            </a:lvl1pPr>
            <a:lvl2pPr marL="412750" indent="0">
              <a:buClr>
                <a:schemeClr val="accent3"/>
              </a:buClr>
              <a:buNone/>
              <a:defRPr sz="1600">
                <a:solidFill>
                  <a:schemeClr val="bg1"/>
                </a:solidFill>
              </a:defRPr>
            </a:lvl2pPr>
            <a:lvl3pPr>
              <a:buClr>
                <a:schemeClr val="accent3"/>
              </a:buClr>
              <a:defRPr sz="1600">
                <a:solidFill>
                  <a:schemeClr val="bg1"/>
                </a:solidFill>
              </a:defRPr>
            </a:lvl3pPr>
            <a:lvl4pPr>
              <a:buClr>
                <a:schemeClr val="accent3"/>
              </a:buClr>
              <a:defRPr sz="1600">
                <a:solidFill>
                  <a:schemeClr val="bg1"/>
                </a:solidFill>
              </a:defRPr>
            </a:lvl4pPr>
            <a:lvl5pPr>
              <a:buClr>
                <a:schemeClr val="accent3"/>
              </a:buClr>
              <a:defRPr sz="1600">
                <a:solidFill>
                  <a:schemeClr val="bg1"/>
                </a:solidFill>
              </a:defRPr>
            </a:lvl5pPr>
          </a:lstStyle>
          <a:p>
            <a:pPr lvl="0"/>
            <a:r>
              <a:rPr lang="en-US"/>
              <a:t>Click to edit Master text styles</a:t>
            </a:r>
          </a:p>
        </p:txBody>
      </p:sp>
      <p:sp>
        <p:nvSpPr>
          <p:cNvPr id="66" name="Text Placeholder 15">
            <a:extLst>
              <a:ext uri="{FF2B5EF4-FFF2-40B4-BE49-F238E27FC236}">
                <a16:creationId xmlns:a16="http://schemas.microsoft.com/office/drawing/2014/main" id="{271F64C0-1347-4408-55F8-9F020E0CFEB4}"/>
              </a:ext>
            </a:extLst>
          </p:cNvPr>
          <p:cNvSpPr>
            <a:spLocks noGrp="1"/>
          </p:cNvSpPr>
          <p:nvPr>
            <p:ph type="body" sz="quarter" idx="18"/>
          </p:nvPr>
        </p:nvSpPr>
        <p:spPr>
          <a:xfrm>
            <a:off x="6291459" y="3639789"/>
            <a:ext cx="2560320" cy="2116013"/>
          </a:xfrm>
          <a:prstGeom prst="rect">
            <a:avLst/>
          </a:prstGeom>
        </p:spPr>
        <p:txBody>
          <a:bodyPr/>
          <a:lstStyle>
            <a:lvl1pPr marL="12700" indent="0" algn="ctr">
              <a:lnSpc>
                <a:spcPct val="100000"/>
              </a:lnSpc>
              <a:buClr>
                <a:schemeClr val="bg1"/>
              </a:buClr>
              <a:buNone/>
              <a:tabLst/>
              <a:defRPr sz="1600">
                <a:solidFill>
                  <a:schemeClr val="tx2"/>
                </a:solidFill>
              </a:defRPr>
            </a:lvl1pPr>
            <a:lvl2pPr marL="412750" indent="0">
              <a:buClr>
                <a:schemeClr val="accent3"/>
              </a:buClr>
              <a:buNone/>
              <a:defRPr sz="1600">
                <a:solidFill>
                  <a:schemeClr val="bg1"/>
                </a:solidFill>
              </a:defRPr>
            </a:lvl2pPr>
            <a:lvl3pPr>
              <a:buClr>
                <a:schemeClr val="accent3"/>
              </a:buClr>
              <a:defRPr sz="1600">
                <a:solidFill>
                  <a:schemeClr val="bg1"/>
                </a:solidFill>
              </a:defRPr>
            </a:lvl3pPr>
            <a:lvl4pPr>
              <a:buClr>
                <a:schemeClr val="accent3"/>
              </a:buClr>
              <a:defRPr sz="1600">
                <a:solidFill>
                  <a:schemeClr val="bg1"/>
                </a:solidFill>
              </a:defRPr>
            </a:lvl4pPr>
            <a:lvl5pPr>
              <a:buClr>
                <a:schemeClr val="accent3"/>
              </a:buClr>
              <a:defRPr sz="1600">
                <a:solidFill>
                  <a:schemeClr val="bg1"/>
                </a:solidFill>
              </a:defRPr>
            </a:lvl5pPr>
          </a:lstStyle>
          <a:p>
            <a:pPr lvl="0"/>
            <a:r>
              <a:rPr lang="en-US"/>
              <a:t>Click to edit Master text styles</a:t>
            </a:r>
          </a:p>
        </p:txBody>
      </p:sp>
      <p:cxnSp>
        <p:nvCxnSpPr>
          <p:cNvPr id="67" name="Straight Connector 66">
            <a:extLst>
              <a:ext uri="{FF2B5EF4-FFF2-40B4-BE49-F238E27FC236}">
                <a16:creationId xmlns:a16="http://schemas.microsoft.com/office/drawing/2014/main" id="{13E7D7C9-BB9A-6B9D-3598-DC318FA37D64}"/>
              </a:ext>
            </a:extLst>
          </p:cNvPr>
          <p:cNvCxnSpPr>
            <a:cxnSpLocks/>
          </p:cNvCxnSpPr>
          <p:nvPr userDrawn="1"/>
        </p:nvCxnSpPr>
        <p:spPr>
          <a:xfrm>
            <a:off x="3184524" y="3078664"/>
            <a:ext cx="0" cy="2677138"/>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cxnSp>
        <p:nvCxnSpPr>
          <p:cNvPr id="68" name="Straight Connector 67">
            <a:extLst>
              <a:ext uri="{FF2B5EF4-FFF2-40B4-BE49-F238E27FC236}">
                <a16:creationId xmlns:a16="http://schemas.microsoft.com/office/drawing/2014/main" id="{EB98E8CD-D1E4-786E-DCBC-31C6411B6E01}"/>
              </a:ext>
            </a:extLst>
          </p:cNvPr>
          <p:cNvCxnSpPr>
            <a:cxnSpLocks/>
          </p:cNvCxnSpPr>
          <p:nvPr userDrawn="1"/>
        </p:nvCxnSpPr>
        <p:spPr>
          <a:xfrm>
            <a:off x="6094412" y="3078664"/>
            <a:ext cx="0" cy="2677138"/>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sp>
        <p:nvSpPr>
          <p:cNvPr id="69" name="Text Placeholder 26">
            <a:extLst>
              <a:ext uri="{FF2B5EF4-FFF2-40B4-BE49-F238E27FC236}">
                <a16:creationId xmlns:a16="http://schemas.microsoft.com/office/drawing/2014/main" id="{F11934F8-0EC7-B039-8F0B-E056A5A34A26}"/>
              </a:ext>
            </a:extLst>
          </p:cNvPr>
          <p:cNvSpPr>
            <a:spLocks noGrp="1"/>
          </p:cNvSpPr>
          <p:nvPr>
            <p:ph type="body" sz="quarter" idx="19" hasCustomPrompt="1"/>
          </p:nvPr>
        </p:nvSpPr>
        <p:spPr>
          <a:xfrm>
            <a:off x="9203867" y="3078664"/>
            <a:ext cx="2560320" cy="492625"/>
          </a:xfrm>
          <a:prstGeom prst="rect">
            <a:avLst/>
          </a:prstGeom>
        </p:spPr>
        <p:txBody>
          <a:bodyPr/>
          <a:lstStyle>
            <a:lvl1pPr marL="0" indent="0" algn="ctr">
              <a:lnSpc>
                <a:spcPct val="100000"/>
              </a:lnSpc>
              <a:buNone/>
              <a:defRPr sz="2400" b="1">
                <a:solidFill>
                  <a:schemeClr val="tx2"/>
                </a:solidFill>
              </a:defRPr>
            </a:lvl1pPr>
          </a:lstStyle>
          <a:p>
            <a:pPr lvl="0"/>
            <a:r>
              <a:rPr lang="en-US"/>
              <a:t>Section title</a:t>
            </a:r>
          </a:p>
        </p:txBody>
      </p:sp>
      <p:sp>
        <p:nvSpPr>
          <p:cNvPr id="70" name="Text Placeholder 15">
            <a:extLst>
              <a:ext uri="{FF2B5EF4-FFF2-40B4-BE49-F238E27FC236}">
                <a16:creationId xmlns:a16="http://schemas.microsoft.com/office/drawing/2014/main" id="{5F1A339B-CED8-508F-12FD-8CA3DAC80AAB}"/>
              </a:ext>
            </a:extLst>
          </p:cNvPr>
          <p:cNvSpPr>
            <a:spLocks noGrp="1"/>
          </p:cNvSpPr>
          <p:nvPr>
            <p:ph type="body" sz="quarter" idx="20"/>
          </p:nvPr>
        </p:nvSpPr>
        <p:spPr>
          <a:xfrm>
            <a:off x="9203867" y="3639789"/>
            <a:ext cx="2560320" cy="2116013"/>
          </a:xfrm>
          <a:prstGeom prst="rect">
            <a:avLst/>
          </a:prstGeom>
        </p:spPr>
        <p:txBody>
          <a:bodyPr/>
          <a:lstStyle>
            <a:lvl1pPr marL="12700" indent="0" algn="ctr">
              <a:lnSpc>
                <a:spcPct val="100000"/>
              </a:lnSpc>
              <a:buClr>
                <a:schemeClr val="bg1"/>
              </a:buClr>
              <a:buNone/>
              <a:tabLst/>
              <a:defRPr sz="1600">
                <a:solidFill>
                  <a:schemeClr val="tx2"/>
                </a:solidFill>
              </a:defRPr>
            </a:lvl1pPr>
            <a:lvl2pPr marL="412750" indent="0">
              <a:buClr>
                <a:schemeClr val="accent3"/>
              </a:buClr>
              <a:buNone/>
              <a:defRPr sz="1600">
                <a:solidFill>
                  <a:schemeClr val="bg1"/>
                </a:solidFill>
              </a:defRPr>
            </a:lvl2pPr>
            <a:lvl3pPr>
              <a:buClr>
                <a:schemeClr val="accent3"/>
              </a:buClr>
              <a:defRPr sz="1600">
                <a:solidFill>
                  <a:schemeClr val="bg1"/>
                </a:solidFill>
              </a:defRPr>
            </a:lvl3pPr>
            <a:lvl4pPr>
              <a:buClr>
                <a:schemeClr val="accent3"/>
              </a:buClr>
              <a:defRPr sz="1600">
                <a:solidFill>
                  <a:schemeClr val="bg1"/>
                </a:solidFill>
              </a:defRPr>
            </a:lvl4pPr>
            <a:lvl5pPr>
              <a:buClr>
                <a:schemeClr val="accent3"/>
              </a:buClr>
              <a:defRPr sz="1600">
                <a:solidFill>
                  <a:schemeClr val="bg1"/>
                </a:solidFill>
              </a:defRPr>
            </a:lvl5pPr>
          </a:lstStyle>
          <a:p>
            <a:pPr lvl="0"/>
            <a:r>
              <a:rPr lang="en-US"/>
              <a:t>Click to edit Master text styles</a:t>
            </a:r>
          </a:p>
        </p:txBody>
      </p:sp>
      <p:cxnSp>
        <p:nvCxnSpPr>
          <p:cNvPr id="71" name="Straight Connector 70">
            <a:extLst>
              <a:ext uri="{FF2B5EF4-FFF2-40B4-BE49-F238E27FC236}">
                <a16:creationId xmlns:a16="http://schemas.microsoft.com/office/drawing/2014/main" id="{A30AE924-25E5-D3F6-E6B9-E3F864CB2B16}"/>
              </a:ext>
            </a:extLst>
          </p:cNvPr>
          <p:cNvCxnSpPr>
            <a:cxnSpLocks/>
          </p:cNvCxnSpPr>
          <p:nvPr userDrawn="1"/>
        </p:nvCxnSpPr>
        <p:spPr>
          <a:xfrm>
            <a:off x="9031576" y="3078664"/>
            <a:ext cx="0" cy="2677138"/>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sp>
        <p:nvSpPr>
          <p:cNvPr id="4" name="Text Placeholder 11">
            <a:extLst>
              <a:ext uri="{FF2B5EF4-FFF2-40B4-BE49-F238E27FC236}">
                <a16:creationId xmlns:a16="http://schemas.microsoft.com/office/drawing/2014/main" id="{1B747CFF-76C7-F41D-E8C5-69B7F3DD1B6F}"/>
              </a:ext>
            </a:extLst>
          </p:cNvPr>
          <p:cNvSpPr>
            <a:spLocks noGrp="1"/>
          </p:cNvSpPr>
          <p:nvPr>
            <p:ph type="body" sz="quarter" idx="10" hasCustomPrompt="1"/>
          </p:nvPr>
        </p:nvSpPr>
        <p:spPr>
          <a:xfrm>
            <a:off x="399204" y="571500"/>
            <a:ext cx="11220710" cy="914400"/>
          </a:xfrm>
          <a:prstGeom prst="rect">
            <a:avLst/>
          </a:prstGeom>
        </p:spPr>
        <p:txBody>
          <a:bodyPr/>
          <a:lstStyle>
            <a:lvl1pPr marL="0" indent="0">
              <a:lnSpc>
                <a:spcPts val="4800"/>
              </a:lnSpc>
              <a:buNone/>
              <a:defRPr sz="4400" b="1" i="0">
                <a:solidFill>
                  <a:schemeClr val="accent1"/>
                </a:solidFill>
                <a:latin typeface="Bogle" panose="020B0503020203060203" pitchFamily="34" charset="77"/>
              </a:defRPr>
            </a:lvl1pPr>
          </a:lstStyle>
          <a:p>
            <a:pPr lvl="0"/>
            <a:r>
              <a:rPr lang="en-US"/>
              <a:t>Slide title</a:t>
            </a:r>
          </a:p>
        </p:txBody>
      </p:sp>
      <p:sp>
        <p:nvSpPr>
          <p:cNvPr id="3" name="Footer Placeholder 3">
            <a:extLst>
              <a:ext uri="{FF2B5EF4-FFF2-40B4-BE49-F238E27FC236}">
                <a16:creationId xmlns:a16="http://schemas.microsoft.com/office/drawing/2014/main" id="{8521498A-3EA1-C9A7-D49F-673281064666}"/>
              </a:ext>
            </a:extLst>
          </p:cNvPr>
          <p:cNvSpPr>
            <a:spLocks noGrp="1"/>
          </p:cNvSpPr>
          <p:nvPr>
            <p:ph type="ftr" sz="quarter" idx="3"/>
          </p:nvPr>
        </p:nvSpPr>
        <p:spPr>
          <a:xfrm>
            <a:off x="392872" y="6407992"/>
            <a:ext cx="2840341" cy="224019"/>
          </a:xfrm>
          <a:prstGeom prst="rect">
            <a:avLst/>
          </a:prstGeom>
        </p:spPr>
        <p:txBody>
          <a:bodyPr vert="horz" lIns="91440" tIns="45720" rIns="91440" bIns="45720" rtlCol="0" anchor="t" anchorCtr="0"/>
          <a:lstStyle>
            <a:lvl1pPr algn="l">
              <a:defRPr sz="1000">
                <a:solidFill>
                  <a:schemeClr val="accent5"/>
                </a:solidFill>
              </a:defRPr>
            </a:lvl1pPr>
          </a:lstStyle>
          <a:p>
            <a:r>
              <a:rPr lang="en-US"/>
              <a:t>Own your well-being</a:t>
            </a:r>
          </a:p>
        </p:txBody>
      </p:sp>
    </p:spTree>
    <p:extLst>
      <p:ext uri="{BB962C8B-B14F-4D97-AF65-F5344CB8AC3E}">
        <p14:creationId xmlns:p14="http://schemas.microsoft.com/office/powerpoint/2010/main" val="1635786402"/>
      </p:ext>
    </p:extLst>
  </p:cSld>
  <p:clrMapOvr>
    <a:masterClrMapping/>
  </p:clrMapOvr>
  <p:extLst>
    <p:ext uri="{DCECCB84-F9BA-43D5-87BE-67443E8EF086}">
      <p15:sldGuideLst xmlns:p15="http://schemas.microsoft.com/office/powerpoint/2012/main">
        <p15:guide id="1" orient="horz" pos="2520" userDrawn="1">
          <p15:clr>
            <a:srgbClr val="FBAE40"/>
          </p15:clr>
        </p15:guide>
        <p15:guide id="2" pos="2927" userDrawn="1">
          <p15:clr>
            <a:srgbClr val="FBAE40"/>
          </p15:clr>
        </p15:guide>
        <p15:guide id="3" pos="1079" userDrawn="1">
          <p15:clr>
            <a:srgbClr val="FBAE40"/>
          </p15:clr>
        </p15:guide>
        <p15:guide id="4" pos="4775" userDrawn="1">
          <p15:clr>
            <a:srgbClr val="FBAE40"/>
          </p15:clr>
        </p15:guide>
        <p15:guide id="5" pos="6599" userDrawn="1">
          <p15:clr>
            <a:srgbClr val="FBAE40"/>
          </p15:clr>
        </p15:guide>
        <p15:guide id="6" orient="horz" pos="1560" userDrawn="1">
          <p15:clr>
            <a:srgbClr val="FBAE40"/>
          </p15:clr>
        </p15:guide>
        <p15:guide id="7" orient="horz" pos="3936" userDrawn="1">
          <p15:clr>
            <a:srgbClr val="FBAE40"/>
          </p15:clr>
        </p15:guide>
        <p15:guide id="8" orient="horz" pos="648"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6_Internal Slide - single column">
    <p:bg>
      <p:bgPr>
        <a:solidFill>
          <a:schemeClr val="accent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F7CC5C0-B4A2-512E-6B0C-5C7B29DE9F9A}"/>
              </a:ext>
            </a:extLst>
          </p:cNvPr>
          <p:cNvSpPr>
            <a:spLocks noGrp="1"/>
          </p:cNvSpPr>
          <p:nvPr>
            <p:ph type="body" sz="quarter" idx="10" hasCustomPrompt="1"/>
          </p:nvPr>
        </p:nvSpPr>
        <p:spPr>
          <a:xfrm>
            <a:off x="399204" y="1171429"/>
            <a:ext cx="6601671" cy="4529283"/>
          </a:xfrm>
          <a:prstGeom prst="rect">
            <a:avLst/>
          </a:prstGeom>
        </p:spPr>
        <p:txBody>
          <a:bodyPr anchor="ctr" anchorCtr="0"/>
          <a:lstStyle>
            <a:lvl1pPr marL="0" indent="0">
              <a:lnSpc>
                <a:spcPct val="100000"/>
              </a:lnSpc>
              <a:buNone/>
              <a:defRPr sz="3600" b="1" i="0">
                <a:solidFill>
                  <a:schemeClr val="bg1"/>
                </a:solidFill>
                <a:latin typeface="Bogle" panose="020B0503020203060203" pitchFamily="34" charset="77"/>
              </a:defRPr>
            </a:lvl1pPr>
          </a:lstStyle>
          <a:p>
            <a:pPr lvl="0"/>
            <a:r>
              <a:rPr lang="en-US"/>
              <a:t>Slide title</a:t>
            </a:r>
          </a:p>
        </p:txBody>
      </p:sp>
      <p:sp>
        <p:nvSpPr>
          <p:cNvPr id="2" name="Rectangle 1">
            <a:extLst>
              <a:ext uri="{FF2B5EF4-FFF2-40B4-BE49-F238E27FC236}">
                <a16:creationId xmlns:a16="http://schemas.microsoft.com/office/drawing/2014/main" id="{C0B50F6D-25C5-944C-54E6-A51088CBBF24}"/>
              </a:ext>
            </a:extLst>
          </p:cNvPr>
          <p:cNvSpPr/>
          <p:nvPr userDrawn="1"/>
        </p:nvSpPr>
        <p:spPr>
          <a:xfrm>
            <a:off x="-1" y="6738425"/>
            <a:ext cx="12188825" cy="1195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0" i="0">
              <a:solidFill>
                <a:srgbClr val="FFC21F"/>
              </a:solidFill>
              <a:latin typeface="Arial" panose="020B0604020202020204" pitchFamily="34" charset="0"/>
            </a:endParaRPr>
          </a:p>
        </p:txBody>
      </p:sp>
      <p:sp>
        <p:nvSpPr>
          <p:cNvPr id="3" name="Footer Placeholder 3">
            <a:extLst>
              <a:ext uri="{FF2B5EF4-FFF2-40B4-BE49-F238E27FC236}">
                <a16:creationId xmlns:a16="http://schemas.microsoft.com/office/drawing/2014/main" id="{75C2FACF-A62F-892E-B41D-F0FC1E2240F3}"/>
              </a:ext>
            </a:extLst>
          </p:cNvPr>
          <p:cNvSpPr>
            <a:spLocks noGrp="1"/>
          </p:cNvSpPr>
          <p:nvPr>
            <p:ph type="ftr" sz="quarter" idx="3"/>
          </p:nvPr>
        </p:nvSpPr>
        <p:spPr>
          <a:xfrm>
            <a:off x="392872" y="6407992"/>
            <a:ext cx="2840341" cy="224019"/>
          </a:xfrm>
          <a:prstGeom prst="rect">
            <a:avLst/>
          </a:prstGeom>
        </p:spPr>
        <p:txBody>
          <a:bodyPr vert="horz" lIns="91440" tIns="45720" rIns="91440" bIns="45720" rtlCol="0" anchor="t" anchorCtr="0"/>
          <a:lstStyle>
            <a:lvl1pPr algn="l">
              <a:defRPr sz="1000">
                <a:solidFill>
                  <a:schemeClr val="bg1"/>
                </a:solidFill>
              </a:defRPr>
            </a:lvl1pPr>
          </a:lstStyle>
          <a:p>
            <a:r>
              <a:rPr lang="en-US"/>
              <a:t>Own your well-being</a:t>
            </a:r>
          </a:p>
        </p:txBody>
      </p:sp>
      <p:sp>
        <p:nvSpPr>
          <p:cNvPr id="11" name="TextBox 10">
            <a:extLst>
              <a:ext uri="{FF2B5EF4-FFF2-40B4-BE49-F238E27FC236}">
                <a16:creationId xmlns:a16="http://schemas.microsoft.com/office/drawing/2014/main" id="{B0328EC7-633E-4BCE-C19E-6EEE2531A7B7}"/>
              </a:ext>
            </a:extLst>
          </p:cNvPr>
          <p:cNvSpPr txBox="1"/>
          <p:nvPr userDrawn="1"/>
        </p:nvSpPr>
        <p:spPr>
          <a:xfrm>
            <a:off x="6465194" y="6419426"/>
            <a:ext cx="5330659"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i="0">
                <a:solidFill>
                  <a:schemeClr val="bg1"/>
                </a:solidFill>
                <a:latin typeface="Bogle" panose="020B0503020203060203" pitchFamily="34" charset="77"/>
              </a:rPr>
              <a:t>   </a:t>
            </a:r>
            <a:r>
              <a:rPr lang="en-CA" sz="900">
                <a:solidFill>
                  <a:schemeClr val="bg1"/>
                </a:solidFill>
                <a:latin typeface="Bogle" panose="020B0503020203060203" pitchFamily="34" charset="77"/>
              </a:rPr>
              <a:t>© 2023 Walmart Inc. Confidential — Internal use only     </a:t>
            </a:r>
            <a:r>
              <a:rPr lang="en-US" sz="900" b="0" i="0">
                <a:solidFill>
                  <a:schemeClr val="bg1"/>
                </a:solidFill>
                <a:latin typeface="Bogle" panose="020B0503020203060203" pitchFamily="34" charset="77"/>
              </a:rPr>
              <a:t>|    </a:t>
            </a:r>
            <a:fld id="{BEFE0201-0745-9A42-B8DB-EF1B45CA1163}" type="slidenum">
              <a:rPr lang="en-US" sz="900" b="0" i="0" smtClean="0">
                <a:solidFill>
                  <a:schemeClr val="bg1"/>
                </a:solidFill>
                <a:latin typeface="Bogle" panose="020B0503020203060203" pitchFamily="34" charset="77"/>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900" b="0" i="0">
              <a:solidFill>
                <a:schemeClr val="bg1"/>
              </a:solidFill>
              <a:latin typeface="Bogle" panose="020B0503020203060203" pitchFamily="34" charset="77"/>
            </a:endParaRPr>
          </a:p>
        </p:txBody>
      </p:sp>
    </p:spTree>
    <p:extLst>
      <p:ext uri="{BB962C8B-B14F-4D97-AF65-F5344CB8AC3E}">
        <p14:creationId xmlns:p14="http://schemas.microsoft.com/office/powerpoint/2010/main" val="1209462904"/>
      </p:ext>
    </p:extLst>
  </p:cSld>
  <p:clrMapOvr>
    <a:masterClrMapping/>
  </p:clrMapOvr>
  <p:extLst>
    <p:ext uri="{DCECCB84-F9BA-43D5-87BE-67443E8EF086}">
      <p15:sldGuideLst xmlns:p15="http://schemas.microsoft.com/office/powerpoint/2012/main">
        <p15:guide id="6" orient="horz" pos="2160" userDrawn="1">
          <p15:clr>
            <a:srgbClr val="FBAE40"/>
          </p15:clr>
        </p15:guide>
        <p15:guide id="7" pos="3839" userDrawn="1">
          <p15:clr>
            <a:srgbClr val="FBAE40"/>
          </p15:clr>
        </p15:guide>
        <p15:guide id="8" orient="horz" pos="336" userDrawn="1">
          <p15:clr>
            <a:srgbClr val="FBAE40"/>
          </p15:clr>
        </p15:guide>
        <p15:guide id="9" pos="311" userDrawn="1">
          <p15:clr>
            <a:srgbClr val="FBAE40"/>
          </p15:clr>
        </p15:guide>
        <p15:guide id="10" pos="7367"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7_Internal Slide - single column">
    <p:bg>
      <p:bgPr>
        <a:solidFill>
          <a:schemeClr val="tx2"/>
        </a:solidFill>
        <a:effectLst/>
      </p:bgPr>
    </p:bg>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DB543B6A-49BD-1456-30D1-4D94DAB00770}"/>
              </a:ext>
            </a:extLst>
          </p:cNvPr>
          <p:cNvSpPr>
            <a:spLocks noGrp="1"/>
          </p:cNvSpPr>
          <p:nvPr>
            <p:ph type="body" sz="quarter" idx="10" hasCustomPrompt="1"/>
          </p:nvPr>
        </p:nvSpPr>
        <p:spPr>
          <a:xfrm>
            <a:off x="399204" y="1171429"/>
            <a:ext cx="6601671" cy="4529283"/>
          </a:xfrm>
          <a:prstGeom prst="rect">
            <a:avLst/>
          </a:prstGeom>
        </p:spPr>
        <p:txBody>
          <a:bodyPr anchor="ctr" anchorCtr="0"/>
          <a:lstStyle>
            <a:lvl1pPr marL="0" indent="0">
              <a:lnSpc>
                <a:spcPct val="100000"/>
              </a:lnSpc>
              <a:buNone/>
              <a:defRPr sz="3600" b="1" i="0">
                <a:solidFill>
                  <a:schemeClr val="bg1"/>
                </a:solidFill>
                <a:latin typeface="Bogle" panose="020B0503020203060203" pitchFamily="34" charset="77"/>
              </a:defRPr>
            </a:lvl1pPr>
          </a:lstStyle>
          <a:p>
            <a:pPr lvl="0"/>
            <a:r>
              <a:rPr lang="en-US"/>
              <a:t>Slide title</a:t>
            </a:r>
          </a:p>
        </p:txBody>
      </p:sp>
      <p:sp>
        <p:nvSpPr>
          <p:cNvPr id="2" name="Rectangle 1">
            <a:extLst>
              <a:ext uri="{FF2B5EF4-FFF2-40B4-BE49-F238E27FC236}">
                <a16:creationId xmlns:a16="http://schemas.microsoft.com/office/drawing/2014/main" id="{49117E45-BF30-125C-5E3E-16BDA0DEFABE}"/>
              </a:ext>
            </a:extLst>
          </p:cNvPr>
          <p:cNvSpPr/>
          <p:nvPr userDrawn="1"/>
        </p:nvSpPr>
        <p:spPr>
          <a:xfrm>
            <a:off x="-1" y="6738425"/>
            <a:ext cx="12188825" cy="1195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0" i="0">
              <a:solidFill>
                <a:schemeClr val="bg1"/>
              </a:solidFill>
              <a:latin typeface="Arial" panose="020B0604020202020204" pitchFamily="34" charset="0"/>
            </a:endParaRPr>
          </a:p>
        </p:txBody>
      </p:sp>
      <p:sp>
        <p:nvSpPr>
          <p:cNvPr id="3" name="Footer Placeholder 3">
            <a:extLst>
              <a:ext uri="{FF2B5EF4-FFF2-40B4-BE49-F238E27FC236}">
                <a16:creationId xmlns:a16="http://schemas.microsoft.com/office/drawing/2014/main" id="{B050065D-F007-FA32-87DF-DF35E594B972}"/>
              </a:ext>
            </a:extLst>
          </p:cNvPr>
          <p:cNvSpPr>
            <a:spLocks noGrp="1"/>
          </p:cNvSpPr>
          <p:nvPr>
            <p:ph type="ftr" sz="quarter" idx="3"/>
          </p:nvPr>
        </p:nvSpPr>
        <p:spPr>
          <a:xfrm>
            <a:off x="392872" y="6407992"/>
            <a:ext cx="2840341" cy="224019"/>
          </a:xfrm>
          <a:prstGeom prst="rect">
            <a:avLst/>
          </a:prstGeom>
        </p:spPr>
        <p:txBody>
          <a:bodyPr vert="horz" lIns="91440" tIns="45720" rIns="91440" bIns="45720" rtlCol="0" anchor="t" anchorCtr="0"/>
          <a:lstStyle>
            <a:lvl1pPr algn="l">
              <a:defRPr sz="1000">
                <a:solidFill>
                  <a:schemeClr val="bg1"/>
                </a:solidFill>
              </a:defRPr>
            </a:lvl1pPr>
          </a:lstStyle>
          <a:p>
            <a:r>
              <a:rPr lang="en-US"/>
              <a:t>Own your well-being</a:t>
            </a:r>
          </a:p>
        </p:txBody>
      </p:sp>
      <p:sp>
        <p:nvSpPr>
          <p:cNvPr id="12" name="TextBox 11">
            <a:extLst>
              <a:ext uri="{FF2B5EF4-FFF2-40B4-BE49-F238E27FC236}">
                <a16:creationId xmlns:a16="http://schemas.microsoft.com/office/drawing/2014/main" id="{ECD41F8F-0E0A-6B60-A24B-8E4D784AD456}"/>
              </a:ext>
            </a:extLst>
          </p:cNvPr>
          <p:cNvSpPr txBox="1"/>
          <p:nvPr userDrawn="1"/>
        </p:nvSpPr>
        <p:spPr>
          <a:xfrm>
            <a:off x="6465194" y="6419426"/>
            <a:ext cx="5330659"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i="0">
                <a:solidFill>
                  <a:schemeClr val="bg1"/>
                </a:solidFill>
                <a:latin typeface="Bogle" panose="020B0503020203060203" pitchFamily="34" charset="77"/>
              </a:rPr>
              <a:t>   </a:t>
            </a:r>
            <a:r>
              <a:rPr lang="en-CA" sz="900">
                <a:solidFill>
                  <a:schemeClr val="bg1"/>
                </a:solidFill>
                <a:latin typeface="Bogle" panose="020B0503020203060203" pitchFamily="34" charset="77"/>
              </a:rPr>
              <a:t>© 2023 Walmart Inc. Confidential — Internal use only     </a:t>
            </a:r>
            <a:r>
              <a:rPr lang="en-US" sz="900" b="0" i="0">
                <a:solidFill>
                  <a:schemeClr val="bg1"/>
                </a:solidFill>
                <a:latin typeface="Bogle" panose="020B0503020203060203" pitchFamily="34" charset="77"/>
              </a:rPr>
              <a:t>|    </a:t>
            </a:r>
            <a:fld id="{BEFE0201-0745-9A42-B8DB-EF1B45CA1163}" type="slidenum">
              <a:rPr lang="en-US" sz="900" b="0" i="0" smtClean="0">
                <a:solidFill>
                  <a:schemeClr val="bg1"/>
                </a:solidFill>
                <a:latin typeface="Bogle" panose="020B0503020203060203" pitchFamily="34" charset="77"/>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900" b="0" i="0">
              <a:solidFill>
                <a:schemeClr val="bg1"/>
              </a:solidFill>
              <a:latin typeface="Bogle" panose="020B0503020203060203" pitchFamily="34" charset="77"/>
            </a:endParaRPr>
          </a:p>
        </p:txBody>
      </p:sp>
    </p:spTree>
    <p:extLst>
      <p:ext uri="{BB962C8B-B14F-4D97-AF65-F5344CB8AC3E}">
        <p14:creationId xmlns:p14="http://schemas.microsoft.com/office/powerpoint/2010/main" val="1400305984"/>
      </p:ext>
    </p:extLst>
  </p:cSld>
  <p:clrMapOvr>
    <a:masterClrMapping/>
  </p:clrMapOvr>
  <p:extLst>
    <p:ext uri="{DCECCB84-F9BA-43D5-87BE-67443E8EF086}">
      <p15:sldGuideLst xmlns:p15="http://schemas.microsoft.com/office/powerpoint/2012/main">
        <p15:guide id="6" orient="horz" pos="2160" userDrawn="1">
          <p15:clr>
            <a:srgbClr val="FBAE40"/>
          </p15:clr>
        </p15:guide>
        <p15:guide id="7" pos="3839" userDrawn="1">
          <p15:clr>
            <a:srgbClr val="FBAE40"/>
          </p15:clr>
        </p15:guide>
        <p15:guide id="8" orient="horz" pos="336" userDrawn="1">
          <p15:clr>
            <a:srgbClr val="FBAE40"/>
          </p15:clr>
        </p15:guide>
        <p15:guide id="9" pos="311" userDrawn="1">
          <p15:clr>
            <a:srgbClr val="FBAE40"/>
          </p15:clr>
        </p15:guide>
        <p15:guide id="10" pos="7367"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9_Section Divider Opt 2">
    <p:bg>
      <p:bgPr>
        <a:solidFill>
          <a:schemeClr val="tx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CFACFB-D8FC-A746-AA91-C38570BEB5A1}"/>
              </a:ext>
            </a:extLst>
          </p:cNvPr>
          <p:cNvSpPr>
            <a:spLocks noGrp="1"/>
          </p:cNvSpPr>
          <p:nvPr>
            <p:ph type="body" sz="quarter" idx="16" hasCustomPrompt="1"/>
          </p:nvPr>
        </p:nvSpPr>
        <p:spPr>
          <a:xfrm>
            <a:off x="501650" y="3571974"/>
            <a:ext cx="10156186" cy="933450"/>
          </a:xfrm>
          <a:prstGeom prst="rect">
            <a:avLst/>
          </a:prstGeom>
        </p:spPr>
        <p:txBody>
          <a:bodyPr lIns="0" rIns="0"/>
          <a:lstStyle>
            <a:lvl1pPr marL="0" indent="0">
              <a:lnSpc>
                <a:spcPct val="100000"/>
              </a:lnSpc>
              <a:buClr>
                <a:schemeClr val="accent3"/>
              </a:buClr>
              <a:buNone/>
              <a:tabLst/>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text here.</a:t>
            </a:r>
          </a:p>
        </p:txBody>
      </p:sp>
      <p:sp>
        <p:nvSpPr>
          <p:cNvPr id="7" name="Text Placeholder 8">
            <a:extLst>
              <a:ext uri="{FF2B5EF4-FFF2-40B4-BE49-F238E27FC236}">
                <a16:creationId xmlns:a16="http://schemas.microsoft.com/office/drawing/2014/main" id="{E4D80F38-7988-885C-C744-93ACA84363D4}"/>
              </a:ext>
            </a:extLst>
          </p:cNvPr>
          <p:cNvSpPr>
            <a:spLocks noGrp="1"/>
          </p:cNvSpPr>
          <p:nvPr>
            <p:ph type="body" sz="quarter" idx="17" hasCustomPrompt="1"/>
          </p:nvPr>
        </p:nvSpPr>
        <p:spPr>
          <a:xfrm>
            <a:off x="501650" y="3013391"/>
            <a:ext cx="10156825" cy="558484"/>
          </a:xfrm>
          <a:prstGeom prst="rect">
            <a:avLst/>
          </a:prstGeom>
        </p:spPr>
        <p:txBody>
          <a:bodyPr lIns="0" tIns="0" rIns="0" bIns="0"/>
          <a:lstStyle>
            <a:lvl1pPr marL="0" indent="0">
              <a:lnSpc>
                <a:spcPct val="100000"/>
              </a:lnSpc>
              <a:buNone/>
              <a:defRPr sz="2800" b="1">
                <a:solidFill>
                  <a:schemeClr val="accent3"/>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err="1"/>
              <a:t>Subheadline</a:t>
            </a:r>
            <a:r>
              <a:rPr lang="en-US"/>
              <a:t> here.</a:t>
            </a:r>
          </a:p>
        </p:txBody>
      </p:sp>
      <p:sp>
        <p:nvSpPr>
          <p:cNvPr id="2" name="Rectangle 1">
            <a:extLst>
              <a:ext uri="{FF2B5EF4-FFF2-40B4-BE49-F238E27FC236}">
                <a16:creationId xmlns:a16="http://schemas.microsoft.com/office/drawing/2014/main" id="{D7B06875-5834-36C1-F583-A30FF22CC4B3}"/>
              </a:ext>
            </a:extLst>
          </p:cNvPr>
          <p:cNvSpPr/>
          <p:nvPr userDrawn="1"/>
        </p:nvSpPr>
        <p:spPr>
          <a:xfrm>
            <a:off x="-1" y="6752493"/>
            <a:ext cx="12188825" cy="1195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0" i="0">
              <a:solidFill>
                <a:srgbClr val="FFC21F"/>
              </a:solidFill>
              <a:latin typeface="Arial" panose="020B0604020202020204" pitchFamily="34" charset="0"/>
            </a:endParaRPr>
          </a:p>
        </p:txBody>
      </p:sp>
      <p:sp>
        <p:nvSpPr>
          <p:cNvPr id="3" name="Text Placeholder 8">
            <a:extLst>
              <a:ext uri="{FF2B5EF4-FFF2-40B4-BE49-F238E27FC236}">
                <a16:creationId xmlns:a16="http://schemas.microsoft.com/office/drawing/2014/main" id="{5C957E63-28A6-84B7-4002-5AA14A824B36}"/>
              </a:ext>
            </a:extLst>
          </p:cNvPr>
          <p:cNvSpPr>
            <a:spLocks noGrp="1"/>
          </p:cNvSpPr>
          <p:nvPr>
            <p:ph type="body" sz="quarter" idx="14" hasCustomPrompt="1"/>
          </p:nvPr>
        </p:nvSpPr>
        <p:spPr>
          <a:xfrm>
            <a:off x="501650" y="2257424"/>
            <a:ext cx="10156825" cy="704351"/>
          </a:xfrm>
          <a:prstGeom prst="rect">
            <a:avLst/>
          </a:prstGeom>
        </p:spPr>
        <p:txBody>
          <a:bodyPr lIns="0" tIns="0" rIns="0" bIns="0"/>
          <a:lstStyle>
            <a:lvl1pPr marL="0" indent="0">
              <a:lnSpc>
                <a:spcPts val="4800"/>
              </a:lnSpc>
              <a:buNone/>
              <a:defRPr sz="4400" b="1">
                <a:solidFill>
                  <a:schemeClr val="bg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Thank you</a:t>
            </a:r>
          </a:p>
        </p:txBody>
      </p:sp>
    </p:spTree>
    <p:extLst>
      <p:ext uri="{BB962C8B-B14F-4D97-AF65-F5344CB8AC3E}">
        <p14:creationId xmlns:p14="http://schemas.microsoft.com/office/powerpoint/2010/main" val="31646007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Cover Slide">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651E64-8D57-A0C4-5FBF-1A93D51494E7}"/>
              </a:ext>
            </a:extLst>
          </p:cNvPr>
          <p:cNvSpPr/>
          <p:nvPr userDrawn="1"/>
        </p:nvSpPr>
        <p:spPr>
          <a:xfrm>
            <a:off x="-1" y="6738425"/>
            <a:ext cx="12188825" cy="119575"/>
          </a:xfrm>
          <a:prstGeom prst="rect">
            <a:avLst/>
          </a:prstGeom>
          <a:solidFill>
            <a:srgbClr val="FFC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0" i="0">
              <a:solidFill>
                <a:srgbClr val="FFC21F"/>
              </a:solidFill>
              <a:latin typeface="Arial" panose="020B0604020202020204" pitchFamily="34" charset="0"/>
            </a:endParaRPr>
          </a:p>
        </p:txBody>
      </p:sp>
      <p:pic>
        <p:nvPicPr>
          <p:cNvPr id="6" name="Picture 5">
            <a:extLst>
              <a:ext uri="{FF2B5EF4-FFF2-40B4-BE49-F238E27FC236}">
                <a16:creationId xmlns:a16="http://schemas.microsoft.com/office/drawing/2014/main" id="{BE32679F-619C-DECF-C74B-24F089C495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9417" y="276739"/>
            <a:ext cx="1423906" cy="746324"/>
          </a:xfrm>
          <a:prstGeom prst="rect">
            <a:avLst/>
          </a:prstGeom>
        </p:spPr>
      </p:pic>
      <p:sp>
        <p:nvSpPr>
          <p:cNvPr id="7" name="Title 27">
            <a:extLst>
              <a:ext uri="{FF2B5EF4-FFF2-40B4-BE49-F238E27FC236}">
                <a16:creationId xmlns:a16="http://schemas.microsoft.com/office/drawing/2014/main" id="{D0C5622F-EF1C-6C0A-3181-00C7F6A78406}"/>
              </a:ext>
            </a:extLst>
          </p:cNvPr>
          <p:cNvSpPr>
            <a:spLocks noGrp="1"/>
          </p:cNvSpPr>
          <p:nvPr>
            <p:ph type="title" hasCustomPrompt="1"/>
          </p:nvPr>
        </p:nvSpPr>
        <p:spPr>
          <a:xfrm>
            <a:off x="501649" y="2358841"/>
            <a:ext cx="6935343" cy="1519441"/>
          </a:xfrm>
          <a:prstGeom prst="rect">
            <a:avLst/>
          </a:prstGeom>
        </p:spPr>
        <p:txBody>
          <a:bodyPr lIns="0" rIns="0"/>
          <a:lstStyle>
            <a:lvl1pPr algn="l">
              <a:lnSpc>
                <a:spcPts val="5800"/>
              </a:lnSpc>
              <a:defRPr sz="5400" b="1" i="0">
                <a:solidFill>
                  <a:srgbClr val="FFFFFF"/>
                </a:solidFill>
                <a:latin typeface="Bogle" panose="020B0503020203060203" pitchFamily="34" charset="77"/>
              </a:defRPr>
            </a:lvl1pPr>
          </a:lstStyle>
          <a:p>
            <a:r>
              <a:rPr lang="en-US"/>
              <a:t>Presentation </a:t>
            </a:r>
            <a:br>
              <a:rPr lang="en-US"/>
            </a:br>
            <a:r>
              <a:rPr lang="en-US"/>
              <a:t>title here</a:t>
            </a:r>
          </a:p>
        </p:txBody>
      </p:sp>
      <p:sp>
        <p:nvSpPr>
          <p:cNvPr id="9" name="Text Placeholder 7">
            <a:extLst>
              <a:ext uri="{FF2B5EF4-FFF2-40B4-BE49-F238E27FC236}">
                <a16:creationId xmlns:a16="http://schemas.microsoft.com/office/drawing/2014/main" id="{B26D0BB0-8754-B7F7-33A3-2F49B4C6755E}"/>
              </a:ext>
            </a:extLst>
          </p:cNvPr>
          <p:cNvSpPr>
            <a:spLocks noGrp="1"/>
          </p:cNvSpPr>
          <p:nvPr>
            <p:ph type="body" sz="quarter" idx="12" hasCustomPrompt="1"/>
          </p:nvPr>
        </p:nvSpPr>
        <p:spPr>
          <a:xfrm>
            <a:off x="524800" y="5818490"/>
            <a:ext cx="3190557" cy="487045"/>
          </a:xfrm>
          <a:prstGeom prst="rect">
            <a:avLst/>
          </a:prstGeom>
        </p:spPr>
        <p:txBody>
          <a:bodyPr lIns="0" rIns="0"/>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ts val="39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Bogle" panose="020B0503020203060203" pitchFamily="34" charset="77"/>
                <a:ea typeface="+mn-ea"/>
                <a:cs typeface="+mn-cs"/>
              </a:rPr>
              <a:t>January 12, 2023</a:t>
            </a:r>
          </a:p>
        </p:txBody>
      </p:sp>
      <p:sp>
        <p:nvSpPr>
          <p:cNvPr id="10" name="Text Placeholder 16">
            <a:extLst>
              <a:ext uri="{FF2B5EF4-FFF2-40B4-BE49-F238E27FC236}">
                <a16:creationId xmlns:a16="http://schemas.microsoft.com/office/drawing/2014/main" id="{E3632163-957E-4EDE-1C71-E328293E1E54}"/>
              </a:ext>
            </a:extLst>
          </p:cNvPr>
          <p:cNvSpPr>
            <a:spLocks noGrp="1"/>
          </p:cNvSpPr>
          <p:nvPr>
            <p:ph type="body" sz="quarter" idx="13" hasCustomPrompt="1"/>
          </p:nvPr>
        </p:nvSpPr>
        <p:spPr>
          <a:xfrm>
            <a:off x="502920" y="3929063"/>
            <a:ext cx="6967025" cy="1536700"/>
          </a:xfrm>
          <a:prstGeom prst="rect">
            <a:avLst/>
          </a:prstGeom>
        </p:spPr>
        <p:txBody>
          <a:bodyPr lIns="0" rIns="0"/>
          <a:lstStyle>
            <a:lvl1pPr marL="0" indent="0">
              <a:lnSpc>
                <a:spcPct val="100000"/>
              </a:lnSpc>
              <a:buNone/>
              <a:defRPr>
                <a:solidFill>
                  <a:schemeClr val="bg1"/>
                </a:solidFill>
              </a:defRPr>
            </a:lvl1pPr>
          </a:lstStyle>
          <a:p>
            <a:r>
              <a:rPr lang="en-US"/>
              <a:t>Subject heading.</a:t>
            </a:r>
          </a:p>
        </p:txBody>
      </p:sp>
      <p:pic>
        <p:nvPicPr>
          <p:cNvPr id="2" name="Picture 1">
            <a:extLst>
              <a:ext uri="{FF2B5EF4-FFF2-40B4-BE49-F238E27FC236}">
                <a16:creationId xmlns:a16="http://schemas.microsoft.com/office/drawing/2014/main" id="{33B67C98-6547-0615-212B-15564EECE6C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71" t="20781" r="40637" b="3928"/>
          <a:stretch/>
        </p:blipFill>
        <p:spPr>
          <a:xfrm>
            <a:off x="6038491" y="0"/>
            <a:ext cx="6150334" cy="6728604"/>
          </a:xfrm>
          <a:prstGeom prst="rect">
            <a:avLst/>
          </a:prstGeom>
        </p:spPr>
      </p:pic>
    </p:spTree>
    <p:extLst>
      <p:ext uri="{BB962C8B-B14F-4D97-AF65-F5344CB8AC3E}">
        <p14:creationId xmlns:p14="http://schemas.microsoft.com/office/powerpoint/2010/main" val="474263379"/>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0_Section Divider Opt 2">
    <p:bg>
      <p:bgPr>
        <a:solidFill>
          <a:schemeClr val="tx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CFACFB-D8FC-A746-AA91-C38570BEB5A1}"/>
              </a:ext>
            </a:extLst>
          </p:cNvPr>
          <p:cNvSpPr>
            <a:spLocks noGrp="1"/>
          </p:cNvSpPr>
          <p:nvPr>
            <p:ph type="body" sz="quarter" idx="16" hasCustomPrompt="1"/>
          </p:nvPr>
        </p:nvSpPr>
        <p:spPr>
          <a:xfrm>
            <a:off x="501650" y="3571974"/>
            <a:ext cx="6226291" cy="933450"/>
          </a:xfrm>
          <a:prstGeom prst="rect">
            <a:avLst/>
          </a:prstGeom>
        </p:spPr>
        <p:txBody>
          <a:bodyPr lIns="0" rIns="0"/>
          <a:lstStyle>
            <a:lvl1pPr marL="0" indent="0">
              <a:lnSpc>
                <a:spcPct val="100000"/>
              </a:lnSpc>
              <a:buClr>
                <a:schemeClr val="accent3"/>
              </a:buClr>
              <a:buNone/>
              <a:tabLst/>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text here.</a:t>
            </a:r>
          </a:p>
        </p:txBody>
      </p:sp>
      <p:sp>
        <p:nvSpPr>
          <p:cNvPr id="7" name="Text Placeholder 8">
            <a:extLst>
              <a:ext uri="{FF2B5EF4-FFF2-40B4-BE49-F238E27FC236}">
                <a16:creationId xmlns:a16="http://schemas.microsoft.com/office/drawing/2014/main" id="{E4D80F38-7988-885C-C744-93ACA84363D4}"/>
              </a:ext>
            </a:extLst>
          </p:cNvPr>
          <p:cNvSpPr>
            <a:spLocks noGrp="1"/>
          </p:cNvSpPr>
          <p:nvPr>
            <p:ph type="body" sz="quarter" idx="17" hasCustomPrompt="1"/>
          </p:nvPr>
        </p:nvSpPr>
        <p:spPr>
          <a:xfrm>
            <a:off x="501650" y="3013391"/>
            <a:ext cx="6226683" cy="558484"/>
          </a:xfrm>
          <a:prstGeom prst="rect">
            <a:avLst/>
          </a:prstGeom>
        </p:spPr>
        <p:txBody>
          <a:bodyPr lIns="0" tIns="0" rIns="0" bIns="0"/>
          <a:lstStyle>
            <a:lvl1pPr marL="0" indent="0">
              <a:lnSpc>
                <a:spcPct val="100000"/>
              </a:lnSpc>
              <a:buNone/>
              <a:defRPr sz="2800" b="1">
                <a:solidFill>
                  <a:schemeClr val="accent3"/>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err="1"/>
              <a:t>Subheadline</a:t>
            </a:r>
            <a:r>
              <a:rPr lang="en-US"/>
              <a:t> here.</a:t>
            </a:r>
          </a:p>
        </p:txBody>
      </p:sp>
      <p:sp>
        <p:nvSpPr>
          <p:cNvPr id="8" name="Picture Placeholder 7">
            <a:extLst>
              <a:ext uri="{FF2B5EF4-FFF2-40B4-BE49-F238E27FC236}">
                <a16:creationId xmlns:a16="http://schemas.microsoft.com/office/drawing/2014/main" id="{BC706D76-3DD5-092A-419A-582A701655F6}"/>
              </a:ext>
            </a:extLst>
          </p:cNvPr>
          <p:cNvSpPr>
            <a:spLocks noGrp="1"/>
          </p:cNvSpPr>
          <p:nvPr>
            <p:ph type="pic" sz="quarter" idx="10"/>
          </p:nvPr>
        </p:nvSpPr>
        <p:spPr>
          <a:xfrm>
            <a:off x="7738058" y="1518698"/>
            <a:ext cx="4467193" cy="4349365"/>
          </a:xfrm>
          <a:custGeom>
            <a:avLst/>
            <a:gdLst>
              <a:gd name="connsiteX0" fmla="*/ 0 w 2590800"/>
              <a:gd name="connsiteY0" fmla="*/ 0 h 2590800"/>
              <a:gd name="connsiteX1" fmla="*/ 2590800 w 2590800"/>
              <a:gd name="connsiteY1" fmla="*/ 0 h 2590800"/>
              <a:gd name="connsiteX2" fmla="*/ 2590800 w 2590800"/>
              <a:gd name="connsiteY2" fmla="*/ 2590800 h 2590800"/>
              <a:gd name="connsiteX3" fmla="*/ 0 w 2590800"/>
              <a:gd name="connsiteY3" fmla="*/ 2590800 h 2590800"/>
              <a:gd name="connsiteX4" fmla="*/ 0 w 2590800"/>
              <a:gd name="connsiteY4" fmla="*/ 0 h 2590800"/>
              <a:gd name="connsiteX0" fmla="*/ 0 w 2590800"/>
              <a:gd name="connsiteY0" fmla="*/ 0 h 2590800"/>
              <a:gd name="connsiteX1" fmla="*/ 2590800 w 2590800"/>
              <a:gd name="connsiteY1" fmla="*/ 0 h 2590800"/>
              <a:gd name="connsiteX2" fmla="*/ 2577089 w 2590800"/>
              <a:gd name="connsiteY2" fmla="*/ 1246909 h 2590800"/>
              <a:gd name="connsiteX3" fmla="*/ 2590800 w 2590800"/>
              <a:gd name="connsiteY3" fmla="*/ 2590800 h 2590800"/>
              <a:gd name="connsiteX4" fmla="*/ 0 w 2590800"/>
              <a:gd name="connsiteY4" fmla="*/ 2590800 h 2590800"/>
              <a:gd name="connsiteX5" fmla="*/ 0 w 2590800"/>
              <a:gd name="connsiteY5" fmla="*/ 0 h 2590800"/>
              <a:gd name="connsiteX0" fmla="*/ 27565 w 2618365"/>
              <a:gd name="connsiteY0" fmla="*/ 0 h 2590800"/>
              <a:gd name="connsiteX1" fmla="*/ 2618365 w 2618365"/>
              <a:gd name="connsiteY1" fmla="*/ 0 h 2590800"/>
              <a:gd name="connsiteX2" fmla="*/ 2604654 w 2618365"/>
              <a:gd name="connsiteY2" fmla="*/ 1246909 h 2590800"/>
              <a:gd name="connsiteX3" fmla="*/ 2618365 w 2618365"/>
              <a:gd name="connsiteY3" fmla="*/ 2590800 h 2590800"/>
              <a:gd name="connsiteX4" fmla="*/ 27565 w 2618365"/>
              <a:gd name="connsiteY4" fmla="*/ 2590800 h 2590800"/>
              <a:gd name="connsiteX5" fmla="*/ 0 w 2618365"/>
              <a:gd name="connsiteY5" fmla="*/ 1288473 h 2590800"/>
              <a:gd name="connsiteX6" fmla="*/ 27565 w 2618365"/>
              <a:gd name="connsiteY6" fmla="*/ 0 h 2590800"/>
              <a:gd name="connsiteX0" fmla="*/ 27565 w 3685308"/>
              <a:gd name="connsiteY0" fmla="*/ 0 h 2590800"/>
              <a:gd name="connsiteX1" fmla="*/ 2618365 w 3685308"/>
              <a:gd name="connsiteY1" fmla="*/ 0 h 2590800"/>
              <a:gd name="connsiteX2" fmla="*/ 3685308 w 3685308"/>
              <a:gd name="connsiteY2" fmla="*/ 1274618 h 2590800"/>
              <a:gd name="connsiteX3" fmla="*/ 2618365 w 3685308"/>
              <a:gd name="connsiteY3" fmla="*/ 2590800 h 2590800"/>
              <a:gd name="connsiteX4" fmla="*/ 27565 w 3685308"/>
              <a:gd name="connsiteY4" fmla="*/ 2590800 h 2590800"/>
              <a:gd name="connsiteX5" fmla="*/ 0 w 3685308"/>
              <a:gd name="connsiteY5" fmla="*/ 1288473 h 2590800"/>
              <a:gd name="connsiteX6" fmla="*/ 27565 w 3685308"/>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225852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225852 w 4849090"/>
              <a:gd name="connsiteY6" fmla="*/ 0 h 2590800"/>
              <a:gd name="connsiteX0" fmla="*/ 1225852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214350 w 4849090"/>
              <a:gd name="connsiteY4" fmla="*/ 2590800 h 2590800"/>
              <a:gd name="connsiteX5" fmla="*/ 0 w 4849090"/>
              <a:gd name="connsiteY5" fmla="*/ 1330036 h 2590800"/>
              <a:gd name="connsiteX6" fmla="*/ 1225852 w 4849090"/>
              <a:gd name="connsiteY6" fmla="*/ 0 h 2590800"/>
              <a:gd name="connsiteX0" fmla="*/ 1225852 w 4849090"/>
              <a:gd name="connsiteY0" fmla="*/ 0 h 2596551"/>
              <a:gd name="connsiteX1" fmla="*/ 3782147 w 4849090"/>
              <a:gd name="connsiteY1" fmla="*/ 0 h 2596551"/>
              <a:gd name="connsiteX2" fmla="*/ 4849090 w 4849090"/>
              <a:gd name="connsiteY2" fmla="*/ 1274618 h 2596551"/>
              <a:gd name="connsiteX3" fmla="*/ 3730389 w 4849090"/>
              <a:gd name="connsiteY3" fmla="*/ 2596551 h 2596551"/>
              <a:gd name="connsiteX4" fmla="*/ 1214350 w 4849090"/>
              <a:gd name="connsiteY4" fmla="*/ 2590800 h 2596551"/>
              <a:gd name="connsiteX5" fmla="*/ 0 w 4849090"/>
              <a:gd name="connsiteY5" fmla="*/ 1330036 h 2596551"/>
              <a:gd name="connsiteX6" fmla="*/ 1225852 w 4849090"/>
              <a:gd name="connsiteY6" fmla="*/ 0 h 2596551"/>
              <a:gd name="connsiteX0" fmla="*/ 1225852 w 4849090"/>
              <a:gd name="connsiteY0" fmla="*/ 0 h 2596551"/>
              <a:gd name="connsiteX1" fmla="*/ 3678630 w 4849090"/>
              <a:gd name="connsiteY1" fmla="*/ 0 h 2596551"/>
              <a:gd name="connsiteX2" fmla="*/ 4849090 w 4849090"/>
              <a:gd name="connsiteY2" fmla="*/ 1274618 h 2596551"/>
              <a:gd name="connsiteX3" fmla="*/ 3730389 w 4849090"/>
              <a:gd name="connsiteY3" fmla="*/ 2596551 h 2596551"/>
              <a:gd name="connsiteX4" fmla="*/ 1214350 w 4849090"/>
              <a:gd name="connsiteY4" fmla="*/ 2590800 h 2596551"/>
              <a:gd name="connsiteX5" fmla="*/ 0 w 4849090"/>
              <a:gd name="connsiteY5" fmla="*/ 1330036 h 2596551"/>
              <a:gd name="connsiteX6" fmla="*/ 1225852 w 4849090"/>
              <a:gd name="connsiteY6" fmla="*/ 0 h 2596551"/>
              <a:gd name="connsiteX0" fmla="*/ 1225852 w 4849090"/>
              <a:gd name="connsiteY0" fmla="*/ 0 h 2596551"/>
              <a:gd name="connsiteX1" fmla="*/ 3678630 w 4849090"/>
              <a:gd name="connsiteY1" fmla="*/ 0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25852 w 4849090"/>
              <a:gd name="connsiteY6" fmla="*/ 0 h 2596551"/>
              <a:gd name="connsiteX0" fmla="*/ 1225852 w 4849090"/>
              <a:gd name="connsiteY0" fmla="*/ 0 h 2596551"/>
              <a:gd name="connsiteX1" fmla="*/ 3678630 w 4849090"/>
              <a:gd name="connsiteY1" fmla="*/ 0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25852 w 4849090"/>
              <a:gd name="connsiteY6" fmla="*/ 0 h 2596551"/>
              <a:gd name="connsiteX0" fmla="*/ 1208599 w 4849090"/>
              <a:gd name="connsiteY0" fmla="*/ 0 h 2596551"/>
              <a:gd name="connsiteX1" fmla="*/ 3678630 w 4849090"/>
              <a:gd name="connsiteY1" fmla="*/ 0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08599 w 4849090"/>
              <a:gd name="connsiteY6" fmla="*/ 0 h 2596551"/>
              <a:gd name="connsiteX0" fmla="*/ 1208599 w 4849090"/>
              <a:gd name="connsiteY0" fmla="*/ 5751 h 2602302"/>
              <a:gd name="connsiteX1" fmla="*/ 3638373 w 4849090"/>
              <a:gd name="connsiteY1" fmla="*/ 0 h 2602302"/>
              <a:gd name="connsiteX2" fmla="*/ 4849090 w 4849090"/>
              <a:gd name="connsiteY2" fmla="*/ 1280369 h 2602302"/>
              <a:gd name="connsiteX3" fmla="*/ 3707385 w 4849090"/>
              <a:gd name="connsiteY3" fmla="*/ 2602302 h 2602302"/>
              <a:gd name="connsiteX4" fmla="*/ 1214350 w 4849090"/>
              <a:gd name="connsiteY4" fmla="*/ 2596551 h 2602302"/>
              <a:gd name="connsiteX5" fmla="*/ 0 w 4849090"/>
              <a:gd name="connsiteY5" fmla="*/ 1335787 h 2602302"/>
              <a:gd name="connsiteX6" fmla="*/ 1208599 w 4849090"/>
              <a:gd name="connsiteY6" fmla="*/ 5751 h 2602302"/>
              <a:gd name="connsiteX0" fmla="*/ 1208599 w 4849090"/>
              <a:gd name="connsiteY0" fmla="*/ 0 h 2596551"/>
              <a:gd name="connsiteX1" fmla="*/ 3649874 w 4849090"/>
              <a:gd name="connsiteY1" fmla="*/ 5751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49874 w 4849090"/>
              <a:gd name="connsiteY1" fmla="*/ 5751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38723 w 4849090"/>
              <a:gd name="connsiteY1" fmla="*/ 2034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38723 w 4849090"/>
              <a:gd name="connsiteY1" fmla="*/ 2034 h 2596551"/>
              <a:gd name="connsiteX2" fmla="*/ 4849090 w 4849090"/>
              <a:gd name="connsiteY2" fmla="*/ 1274618 h 2596551"/>
              <a:gd name="connsiteX3" fmla="*/ 3707385 w 4849090"/>
              <a:gd name="connsiteY3" fmla="*/ 2596551 h 2596551"/>
              <a:gd name="connsiteX4" fmla="*/ 1206916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38723 w 4849090"/>
              <a:gd name="connsiteY1" fmla="*/ 2034 h 2596551"/>
              <a:gd name="connsiteX2" fmla="*/ 4849090 w 4849090"/>
              <a:gd name="connsiteY2" fmla="*/ 1274618 h 2596551"/>
              <a:gd name="connsiteX3" fmla="*/ 3640478 w 4849090"/>
              <a:gd name="connsiteY3" fmla="*/ 2596551 h 2596551"/>
              <a:gd name="connsiteX4" fmla="*/ 1206916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38723 w 4849090"/>
              <a:gd name="connsiteY1" fmla="*/ 2034 h 2596551"/>
              <a:gd name="connsiteX2" fmla="*/ 4849090 w 4849090"/>
              <a:gd name="connsiteY2" fmla="*/ 1274618 h 2596551"/>
              <a:gd name="connsiteX3" fmla="*/ 3640478 w 4849090"/>
              <a:gd name="connsiteY3" fmla="*/ 2596551 h 2596551"/>
              <a:gd name="connsiteX4" fmla="*/ 1206916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38723 w 4849090"/>
              <a:gd name="connsiteY1" fmla="*/ 2034 h 2596551"/>
              <a:gd name="connsiteX2" fmla="*/ 4849090 w 4849090"/>
              <a:gd name="connsiteY2" fmla="*/ 1274618 h 2596551"/>
              <a:gd name="connsiteX3" fmla="*/ 3640478 w 4849090"/>
              <a:gd name="connsiteY3" fmla="*/ 2596551 h 2596551"/>
              <a:gd name="connsiteX4" fmla="*/ 1206916 w 4849090"/>
              <a:gd name="connsiteY4" fmla="*/ 2590800 h 2596551"/>
              <a:gd name="connsiteX5" fmla="*/ 0 w 4849090"/>
              <a:gd name="connsiteY5" fmla="*/ 1330036 h 2596551"/>
              <a:gd name="connsiteX6" fmla="*/ 1208599 w 4849090"/>
              <a:gd name="connsiteY6" fmla="*/ 0 h 2596551"/>
              <a:gd name="connsiteX0" fmla="*/ 1208599 w 4845373"/>
              <a:gd name="connsiteY0" fmla="*/ 0 h 2596551"/>
              <a:gd name="connsiteX1" fmla="*/ 3638723 w 4845373"/>
              <a:gd name="connsiteY1" fmla="*/ 2034 h 2596551"/>
              <a:gd name="connsiteX2" fmla="*/ 4845373 w 4845373"/>
              <a:gd name="connsiteY2" fmla="*/ 1300637 h 2596551"/>
              <a:gd name="connsiteX3" fmla="*/ 3640478 w 4845373"/>
              <a:gd name="connsiteY3" fmla="*/ 2596551 h 2596551"/>
              <a:gd name="connsiteX4" fmla="*/ 1206916 w 4845373"/>
              <a:gd name="connsiteY4" fmla="*/ 2590800 h 2596551"/>
              <a:gd name="connsiteX5" fmla="*/ 0 w 4845373"/>
              <a:gd name="connsiteY5" fmla="*/ 1330036 h 2596551"/>
              <a:gd name="connsiteX6" fmla="*/ 1208599 w 4845373"/>
              <a:gd name="connsiteY6" fmla="*/ 0 h 2596551"/>
              <a:gd name="connsiteX0" fmla="*/ 1197447 w 4834221"/>
              <a:gd name="connsiteY0" fmla="*/ 0 h 2596551"/>
              <a:gd name="connsiteX1" fmla="*/ 3627571 w 4834221"/>
              <a:gd name="connsiteY1" fmla="*/ 2034 h 2596551"/>
              <a:gd name="connsiteX2" fmla="*/ 4834221 w 4834221"/>
              <a:gd name="connsiteY2" fmla="*/ 1300637 h 2596551"/>
              <a:gd name="connsiteX3" fmla="*/ 3629326 w 4834221"/>
              <a:gd name="connsiteY3" fmla="*/ 2596551 h 2596551"/>
              <a:gd name="connsiteX4" fmla="*/ 1195764 w 4834221"/>
              <a:gd name="connsiteY4" fmla="*/ 2590800 h 2596551"/>
              <a:gd name="connsiteX5" fmla="*/ 0 w 4834221"/>
              <a:gd name="connsiteY5" fmla="*/ 1296583 h 2596551"/>
              <a:gd name="connsiteX6" fmla="*/ 1197447 w 4834221"/>
              <a:gd name="connsiteY6" fmla="*/ 0 h 2596551"/>
              <a:gd name="connsiteX0" fmla="*/ 1197447 w 4834221"/>
              <a:gd name="connsiteY0" fmla="*/ 0 h 2596551"/>
              <a:gd name="connsiteX1" fmla="*/ 3627571 w 4834221"/>
              <a:gd name="connsiteY1" fmla="*/ 2034 h 2596551"/>
              <a:gd name="connsiteX2" fmla="*/ 4834221 w 4834221"/>
              <a:gd name="connsiteY2" fmla="*/ 1300637 h 2596551"/>
              <a:gd name="connsiteX3" fmla="*/ 3629326 w 4834221"/>
              <a:gd name="connsiteY3" fmla="*/ 2596551 h 2596551"/>
              <a:gd name="connsiteX4" fmla="*/ 1195764 w 4834221"/>
              <a:gd name="connsiteY4" fmla="*/ 2590800 h 2596551"/>
              <a:gd name="connsiteX5" fmla="*/ 0 w 4834221"/>
              <a:gd name="connsiteY5" fmla="*/ 1296583 h 2596551"/>
              <a:gd name="connsiteX6" fmla="*/ 1197447 w 4834221"/>
              <a:gd name="connsiteY6" fmla="*/ 0 h 2596551"/>
              <a:gd name="connsiteX0" fmla="*/ 1197447 w 4834221"/>
              <a:gd name="connsiteY0" fmla="*/ 0 h 2596551"/>
              <a:gd name="connsiteX1" fmla="*/ 3627571 w 4834221"/>
              <a:gd name="connsiteY1" fmla="*/ 2034 h 2596551"/>
              <a:gd name="connsiteX2" fmla="*/ 4834221 w 4834221"/>
              <a:gd name="connsiteY2" fmla="*/ 1300637 h 2596551"/>
              <a:gd name="connsiteX3" fmla="*/ 3629326 w 4834221"/>
              <a:gd name="connsiteY3" fmla="*/ 2596551 h 2596551"/>
              <a:gd name="connsiteX4" fmla="*/ 1195764 w 4834221"/>
              <a:gd name="connsiteY4" fmla="*/ 2590800 h 2596551"/>
              <a:gd name="connsiteX5" fmla="*/ 0 w 4834221"/>
              <a:gd name="connsiteY5" fmla="*/ 1296583 h 2596551"/>
              <a:gd name="connsiteX6" fmla="*/ 1197447 w 4834221"/>
              <a:gd name="connsiteY6" fmla="*/ 0 h 2596551"/>
              <a:gd name="connsiteX0" fmla="*/ 1197447 w 4834221"/>
              <a:gd name="connsiteY0" fmla="*/ 7517 h 2604068"/>
              <a:gd name="connsiteX1" fmla="*/ 2678139 w 4834221"/>
              <a:gd name="connsiteY1" fmla="*/ 0 h 2604068"/>
              <a:gd name="connsiteX2" fmla="*/ 3627571 w 4834221"/>
              <a:gd name="connsiteY2" fmla="*/ 9551 h 2604068"/>
              <a:gd name="connsiteX3" fmla="*/ 4834221 w 4834221"/>
              <a:gd name="connsiteY3" fmla="*/ 1308154 h 2604068"/>
              <a:gd name="connsiteX4" fmla="*/ 3629326 w 4834221"/>
              <a:gd name="connsiteY4" fmla="*/ 2604068 h 2604068"/>
              <a:gd name="connsiteX5" fmla="*/ 1195764 w 4834221"/>
              <a:gd name="connsiteY5" fmla="*/ 2598317 h 2604068"/>
              <a:gd name="connsiteX6" fmla="*/ 0 w 4834221"/>
              <a:gd name="connsiteY6" fmla="*/ 1304100 h 2604068"/>
              <a:gd name="connsiteX7" fmla="*/ 1197447 w 4834221"/>
              <a:gd name="connsiteY7" fmla="*/ 7517 h 2604068"/>
              <a:gd name="connsiteX0" fmla="*/ 1197447 w 4834221"/>
              <a:gd name="connsiteY0" fmla="*/ 7517 h 2604068"/>
              <a:gd name="connsiteX1" fmla="*/ 2678139 w 4834221"/>
              <a:gd name="connsiteY1" fmla="*/ 0 h 2604068"/>
              <a:gd name="connsiteX2" fmla="*/ 3627571 w 4834221"/>
              <a:gd name="connsiteY2" fmla="*/ 9551 h 2604068"/>
              <a:gd name="connsiteX3" fmla="*/ 4834221 w 4834221"/>
              <a:gd name="connsiteY3" fmla="*/ 1308154 h 2604068"/>
              <a:gd name="connsiteX4" fmla="*/ 3629326 w 4834221"/>
              <a:gd name="connsiteY4" fmla="*/ 2604068 h 2604068"/>
              <a:gd name="connsiteX5" fmla="*/ 2735342 w 4834221"/>
              <a:gd name="connsiteY5" fmla="*/ 2597965 h 2604068"/>
              <a:gd name="connsiteX6" fmla="*/ 1195764 w 4834221"/>
              <a:gd name="connsiteY6" fmla="*/ 2598317 h 2604068"/>
              <a:gd name="connsiteX7" fmla="*/ 0 w 4834221"/>
              <a:gd name="connsiteY7" fmla="*/ 1304100 h 2604068"/>
              <a:gd name="connsiteX8" fmla="*/ 1197447 w 4834221"/>
              <a:gd name="connsiteY8" fmla="*/ 7517 h 2604068"/>
              <a:gd name="connsiteX0" fmla="*/ 1197447 w 4834221"/>
              <a:gd name="connsiteY0" fmla="*/ 7517 h 2607499"/>
              <a:gd name="connsiteX1" fmla="*/ 2678139 w 4834221"/>
              <a:gd name="connsiteY1" fmla="*/ 0 h 2607499"/>
              <a:gd name="connsiteX2" fmla="*/ 3627571 w 4834221"/>
              <a:gd name="connsiteY2" fmla="*/ 9551 h 2607499"/>
              <a:gd name="connsiteX3" fmla="*/ 4834221 w 4834221"/>
              <a:gd name="connsiteY3" fmla="*/ 1308154 h 2607499"/>
              <a:gd name="connsiteX4" fmla="*/ 3629326 w 4834221"/>
              <a:gd name="connsiteY4" fmla="*/ 2604068 h 2607499"/>
              <a:gd name="connsiteX5" fmla="*/ 2701973 w 4834221"/>
              <a:gd name="connsiteY5" fmla="*/ 2607499 h 2607499"/>
              <a:gd name="connsiteX6" fmla="*/ 1195764 w 4834221"/>
              <a:gd name="connsiteY6" fmla="*/ 2598317 h 2607499"/>
              <a:gd name="connsiteX7" fmla="*/ 0 w 4834221"/>
              <a:gd name="connsiteY7" fmla="*/ 1304100 h 2607499"/>
              <a:gd name="connsiteX8" fmla="*/ 1197447 w 4834221"/>
              <a:gd name="connsiteY8" fmla="*/ 7517 h 2607499"/>
              <a:gd name="connsiteX0" fmla="*/ 1197447 w 3745747"/>
              <a:gd name="connsiteY0" fmla="*/ 7517 h 2607499"/>
              <a:gd name="connsiteX1" fmla="*/ 2678139 w 3745747"/>
              <a:gd name="connsiteY1" fmla="*/ 0 h 2607499"/>
              <a:gd name="connsiteX2" fmla="*/ 3627571 w 3745747"/>
              <a:gd name="connsiteY2" fmla="*/ 9551 h 2607499"/>
              <a:gd name="connsiteX3" fmla="*/ 3629326 w 3745747"/>
              <a:gd name="connsiteY3" fmla="*/ 2604068 h 2607499"/>
              <a:gd name="connsiteX4" fmla="*/ 2701973 w 3745747"/>
              <a:gd name="connsiteY4" fmla="*/ 2607499 h 2607499"/>
              <a:gd name="connsiteX5" fmla="*/ 1195764 w 3745747"/>
              <a:gd name="connsiteY5" fmla="*/ 2598317 h 2607499"/>
              <a:gd name="connsiteX6" fmla="*/ 0 w 3745747"/>
              <a:gd name="connsiteY6" fmla="*/ 1304100 h 2607499"/>
              <a:gd name="connsiteX7" fmla="*/ 1197447 w 3745747"/>
              <a:gd name="connsiteY7" fmla="*/ 7517 h 2607499"/>
              <a:gd name="connsiteX0" fmla="*/ 1197447 w 3629326"/>
              <a:gd name="connsiteY0" fmla="*/ 7517 h 2607499"/>
              <a:gd name="connsiteX1" fmla="*/ 2678139 w 3629326"/>
              <a:gd name="connsiteY1" fmla="*/ 0 h 2607499"/>
              <a:gd name="connsiteX2" fmla="*/ 3629326 w 3629326"/>
              <a:gd name="connsiteY2" fmla="*/ 2604068 h 2607499"/>
              <a:gd name="connsiteX3" fmla="*/ 2701973 w 3629326"/>
              <a:gd name="connsiteY3" fmla="*/ 2607499 h 2607499"/>
              <a:gd name="connsiteX4" fmla="*/ 1195764 w 3629326"/>
              <a:gd name="connsiteY4" fmla="*/ 2598317 h 2607499"/>
              <a:gd name="connsiteX5" fmla="*/ 0 w 3629326"/>
              <a:gd name="connsiteY5" fmla="*/ 1304100 h 2607499"/>
              <a:gd name="connsiteX6" fmla="*/ 1197447 w 3629326"/>
              <a:gd name="connsiteY6" fmla="*/ 7517 h 2607499"/>
              <a:gd name="connsiteX0" fmla="*/ 1197447 w 2701973"/>
              <a:gd name="connsiteY0" fmla="*/ 7517 h 2607499"/>
              <a:gd name="connsiteX1" fmla="*/ 2678139 w 2701973"/>
              <a:gd name="connsiteY1" fmla="*/ 0 h 2607499"/>
              <a:gd name="connsiteX2" fmla="*/ 2701973 w 2701973"/>
              <a:gd name="connsiteY2" fmla="*/ 2607499 h 2607499"/>
              <a:gd name="connsiteX3" fmla="*/ 1195764 w 2701973"/>
              <a:gd name="connsiteY3" fmla="*/ 2598317 h 2607499"/>
              <a:gd name="connsiteX4" fmla="*/ 0 w 2701973"/>
              <a:gd name="connsiteY4" fmla="*/ 1304100 h 2607499"/>
              <a:gd name="connsiteX5" fmla="*/ 1197447 w 2701973"/>
              <a:gd name="connsiteY5" fmla="*/ 7517 h 2607499"/>
              <a:gd name="connsiteX0" fmla="*/ 1197447 w 2678139"/>
              <a:gd name="connsiteY0" fmla="*/ 7517 h 2607499"/>
              <a:gd name="connsiteX1" fmla="*/ 2678139 w 2678139"/>
              <a:gd name="connsiteY1" fmla="*/ 0 h 2607499"/>
              <a:gd name="connsiteX2" fmla="*/ 2678138 w 2678139"/>
              <a:gd name="connsiteY2" fmla="*/ 2607499 h 2607499"/>
              <a:gd name="connsiteX3" fmla="*/ 1195764 w 2678139"/>
              <a:gd name="connsiteY3" fmla="*/ 2598317 h 2607499"/>
              <a:gd name="connsiteX4" fmla="*/ 0 w 2678139"/>
              <a:gd name="connsiteY4" fmla="*/ 1304100 h 2607499"/>
              <a:gd name="connsiteX5" fmla="*/ 1197447 w 2678139"/>
              <a:gd name="connsiteY5" fmla="*/ 7517 h 260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8139" h="2607499">
                <a:moveTo>
                  <a:pt x="1197447" y="7517"/>
                </a:moveTo>
                <a:lnTo>
                  <a:pt x="2678139" y="0"/>
                </a:lnTo>
                <a:cubicBezTo>
                  <a:pt x="2678139" y="869166"/>
                  <a:pt x="2678138" y="1738333"/>
                  <a:pt x="2678138" y="2607499"/>
                </a:cubicBezTo>
                <a:lnTo>
                  <a:pt x="1195764" y="2598317"/>
                </a:lnTo>
                <a:cubicBezTo>
                  <a:pt x="548412" y="2597881"/>
                  <a:pt x="17554" y="1983148"/>
                  <a:pt x="0" y="1304100"/>
                </a:cubicBezTo>
                <a:cubicBezTo>
                  <a:pt x="301" y="624966"/>
                  <a:pt x="547990" y="10074"/>
                  <a:pt x="1197447" y="7517"/>
                </a:cubicBezTo>
                <a:close/>
              </a:path>
            </a:pathLst>
          </a:custGeom>
          <a:solidFill>
            <a:schemeClr val="accent3"/>
          </a:solidFill>
        </p:spPr>
        <p:txBody>
          <a:bodyPr/>
          <a:lstStyle>
            <a:lvl1pPr>
              <a:lnSpc>
                <a:spcPct val="100000"/>
              </a:lnSpc>
              <a:defRPr>
                <a:solidFill>
                  <a:schemeClr val="bg1"/>
                </a:solidFill>
              </a:defRPr>
            </a:lvl1pPr>
          </a:lstStyle>
          <a:p>
            <a:endParaRPr lang="en-US"/>
          </a:p>
        </p:txBody>
      </p:sp>
      <p:sp>
        <p:nvSpPr>
          <p:cNvPr id="2" name="Rectangle 1">
            <a:extLst>
              <a:ext uri="{FF2B5EF4-FFF2-40B4-BE49-F238E27FC236}">
                <a16:creationId xmlns:a16="http://schemas.microsoft.com/office/drawing/2014/main" id="{063A5883-3B3B-8E42-C27A-BE9F68711E85}"/>
              </a:ext>
            </a:extLst>
          </p:cNvPr>
          <p:cNvSpPr/>
          <p:nvPr userDrawn="1"/>
        </p:nvSpPr>
        <p:spPr>
          <a:xfrm>
            <a:off x="-1" y="6738425"/>
            <a:ext cx="12188825" cy="1195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0" i="0">
              <a:solidFill>
                <a:srgbClr val="FFC21F"/>
              </a:solidFill>
              <a:latin typeface="Arial" panose="020B0604020202020204" pitchFamily="34" charset="0"/>
            </a:endParaRPr>
          </a:p>
        </p:txBody>
      </p:sp>
      <p:sp>
        <p:nvSpPr>
          <p:cNvPr id="3" name="Text Placeholder 8">
            <a:extLst>
              <a:ext uri="{FF2B5EF4-FFF2-40B4-BE49-F238E27FC236}">
                <a16:creationId xmlns:a16="http://schemas.microsoft.com/office/drawing/2014/main" id="{5816C96F-0B6D-0297-B223-DD4C250BCD11}"/>
              </a:ext>
            </a:extLst>
          </p:cNvPr>
          <p:cNvSpPr>
            <a:spLocks noGrp="1"/>
          </p:cNvSpPr>
          <p:nvPr>
            <p:ph type="body" sz="quarter" idx="14" hasCustomPrompt="1"/>
          </p:nvPr>
        </p:nvSpPr>
        <p:spPr>
          <a:xfrm>
            <a:off x="501650" y="2257424"/>
            <a:ext cx="10156825" cy="704351"/>
          </a:xfrm>
          <a:prstGeom prst="rect">
            <a:avLst/>
          </a:prstGeom>
        </p:spPr>
        <p:txBody>
          <a:bodyPr lIns="0" tIns="0" rIns="0" bIns="0"/>
          <a:lstStyle>
            <a:lvl1pPr marL="0" indent="0">
              <a:lnSpc>
                <a:spcPts val="4800"/>
              </a:lnSpc>
              <a:buNone/>
              <a:defRPr sz="4400" b="1">
                <a:solidFill>
                  <a:schemeClr val="bg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marL="0" marR="0" lvl="0" indent="0" algn="l" defTabSz="914400" rtl="0" eaLnBrk="1" fontAlgn="auto" latinLnBrk="0" hangingPunct="1">
              <a:lnSpc>
                <a:spcPts val="4800"/>
              </a:lnSpc>
              <a:spcBef>
                <a:spcPts val="0"/>
              </a:spcBef>
              <a:spcAft>
                <a:spcPts val="500"/>
              </a:spcAft>
              <a:buClrTx/>
              <a:buSzTx/>
              <a:buFont typeface="Arial" panose="020B0604020202020204" pitchFamily="34" charset="0"/>
              <a:buNone/>
              <a:tabLst/>
              <a:defRPr/>
            </a:pPr>
            <a:r>
              <a:rPr lang="en-US"/>
              <a:t>Thank you</a:t>
            </a:r>
          </a:p>
        </p:txBody>
      </p:sp>
      <p:grpSp>
        <p:nvGrpSpPr>
          <p:cNvPr id="4" name="Group 3">
            <a:extLst>
              <a:ext uri="{FF2B5EF4-FFF2-40B4-BE49-F238E27FC236}">
                <a16:creationId xmlns:a16="http://schemas.microsoft.com/office/drawing/2014/main" id="{A2B737E7-19CB-F2B9-3994-99352956F2B5}"/>
              </a:ext>
            </a:extLst>
          </p:cNvPr>
          <p:cNvGrpSpPr/>
          <p:nvPr userDrawn="1"/>
        </p:nvGrpSpPr>
        <p:grpSpPr>
          <a:xfrm>
            <a:off x="493713" y="6368299"/>
            <a:ext cx="8011730" cy="215723"/>
            <a:chOff x="493713" y="6368299"/>
            <a:chExt cx="8011730" cy="215723"/>
          </a:xfrm>
        </p:grpSpPr>
        <p:sp>
          <p:nvSpPr>
            <p:cNvPr id="6" name="TextBox 5">
              <a:extLst>
                <a:ext uri="{FF2B5EF4-FFF2-40B4-BE49-F238E27FC236}">
                  <a16:creationId xmlns:a16="http://schemas.microsoft.com/office/drawing/2014/main" id="{F553289D-7370-DC9B-C270-79955A83D232}"/>
                </a:ext>
              </a:extLst>
            </p:cNvPr>
            <p:cNvSpPr txBox="1"/>
            <p:nvPr userDrawn="1"/>
          </p:nvSpPr>
          <p:spPr>
            <a:xfrm>
              <a:off x="675130" y="6383967"/>
              <a:ext cx="7830313" cy="200055"/>
            </a:xfrm>
            <a:prstGeom prst="rect">
              <a:avLst/>
            </a:prstGeom>
            <a:noFill/>
          </p:spPr>
          <p:txBody>
            <a:bodyPr wrap="square">
              <a:spAutoFit/>
            </a:bodyPr>
            <a:lstStyle/>
            <a:p>
              <a:r>
                <a:rPr lang="en-US" sz="700">
                  <a:solidFill>
                    <a:schemeClr val="bg1"/>
                  </a:solidFill>
                </a:rPr>
                <a:t>Walmart Benefits | ID | </a:t>
              </a:r>
              <a:r>
                <a:rPr lang="en-US" sz="700" err="1">
                  <a:solidFill>
                    <a:schemeClr val="bg1"/>
                  </a:solidFill>
                </a:rPr>
                <a:t>v#_MMDDYY</a:t>
              </a:r>
              <a:r>
                <a:rPr lang="en-US" sz="700">
                  <a:solidFill>
                    <a:schemeClr val="bg1"/>
                  </a:solidFill>
                </a:rPr>
                <a:t> | © 2023 Walmart Inc.</a:t>
              </a:r>
            </a:p>
          </p:txBody>
        </p:sp>
        <p:pic>
          <p:nvPicPr>
            <p:cNvPr id="11" name="object 3">
              <a:extLst>
                <a:ext uri="{FF2B5EF4-FFF2-40B4-BE49-F238E27FC236}">
                  <a16:creationId xmlns:a16="http://schemas.microsoft.com/office/drawing/2014/main" id="{5473BFD2-55C6-EDAB-3AC4-238705FA3166}"/>
                </a:ext>
              </a:extLst>
            </p:cNvPr>
            <p:cNvPicPr/>
            <p:nvPr userDrawn="1"/>
          </p:nvPicPr>
          <p:blipFill rotWithShape="1">
            <a:blip r:embed="rId2" cstate="screen">
              <a:extLst>
                <a:ext uri="{28A0092B-C50C-407E-A947-70E740481C1C}">
                  <a14:useLocalDpi xmlns:a14="http://schemas.microsoft.com/office/drawing/2010/main"/>
                </a:ext>
              </a:extLst>
            </a:blip>
            <a:srcRect l="77092" t="-59" b="-1"/>
            <a:stretch/>
          </p:blipFill>
          <p:spPr>
            <a:xfrm>
              <a:off x="493713" y="6368299"/>
              <a:ext cx="174661" cy="184901"/>
            </a:xfrm>
            <a:prstGeom prst="rect">
              <a:avLst/>
            </a:prstGeom>
          </p:spPr>
        </p:pic>
      </p:grpSp>
    </p:spTree>
    <p:extLst>
      <p:ext uri="{BB962C8B-B14F-4D97-AF65-F5344CB8AC3E}">
        <p14:creationId xmlns:p14="http://schemas.microsoft.com/office/powerpoint/2010/main" val="30873535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1_Section Divider Opt 2">
    <p:bg>
      <p:bgPr>
        <a:solidFill>
          <a:schemeClr val="accent1"/>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712B648D-6389-5BD6-08CF-B2E4353BF50E}"/>
              </a:ext>
            </a:extLst>
          </p:cNvPr>
          <p:cNvSpPr>
            <a:spLocks noGrp="1"/>
          </p:cNvSpPr>
          <p:nvPr>
            <p:ph type="body" sz="quarter" idx="16" hasCustomPrompt="1"/>
          </p:nvPr>
        </p:nvSpPr>
        <p:spPr>
          <a:xfrm>
            <a:off x="501650" y="3571974"/>
            <a:ext cx="10156186" cy="933450"/>
          </a:xfrm>
          <a:prstGeom prst="rect">
            <a:avLst/>
          </a:prstGeom>
        </p:spPr>
        <p:txBody>
          <a:bodyPr lIns="0" rIns="0"/>
          <a:lstStyle>
            <a:lvl1pPr marL="0" indent="0">
              <a:lnSpc>
                <a:spcPct val="100000"/>
              </a:lnSpc>
              <a:buClr>
                <a:schemeClr val="bg1"/>
              </a:buClr>
              <a:buNone/>
              <a:tabLst/>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text here.</a:t>
            </a:r>
          </a:p>
        </p:txBody>
      </p:sp>
      <p:sp>
        <p:nvSpPr>
          <p:cNvPr id="10" name="Text Placeholder 8">
            <a:extLst>
              <a:ext uri="{FF2B5EF4-FFF2-40B4-BE49-F238E27FC236}">
                <a16:creationId xmlns:a16="http://schemas.microsoft.com/office/drawing/2014/main" id="{F46E1233-A4AB-0F08-5554-33B8BE7888D8}"/>
              </a:ext>
            </a:extLst>
          </p:cNvPr>
          <p:cNvSpPr>
            <a:spLocks noGrp="1"/>
          </p:cNvSpPr>
          <p:nvPr>
            <p:ph type="body" sz="quarter" idx="17" hasCustomPrompt="1"/>
          </p:nvPr>
        </p:nvSpPr>
        <p:spPr>
          <a:xfrm>
            <a:off x="501650" y="3013391"/>
            <a:ext cx="10156825" cy="558484"/>
          </a:xfrm>
          <a:prstGeom prst="rect">
            <a:avLst/>
          </a:prstGeom>
        </p:spPr>
        <p:txBody>
          <a:bodyPr lIns="0" tIns="0" rIns="0" bIns="0"/>
          <a:lstStyle>
            <a:lvl1pPr marL="0" indent="0">
              <a:lnSpc>
                <a:spcPct val="100000"/>
              </a:lnSpc>
              <a:buNone/>
              <a:defRPr sz="2800" b="1">
                <a:solidFill>
                  <a:schemeClr val="bg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err="1"/>
              <a:t>Subheadline</a:t>
            </a:r>
            <a:r>
              <a:rPr lang="en-US"/>
              <a:t> here.</a:t>
            </a:r>
          </a:p>
        </p:txBody>
      </p:sp>
      <p:sp>
        <p:nvSpPr>
          <p:cNvPr id="2" name="Rectangle 1">
            <a:extLst>
              <a:ext uri="{FF2B5EF4-FFF2-40B4-BE49-F238E27FC236}">
                <a16:creationId xmlns:a16="http://schemas.microsoft.com/office/drawing/2014/main" id="{57F3FD7E-1CF3-080A-5237-111BABCE07FB}"/>
              </a:ext>
            </a:extLst>
          </p:cNvPr>
          <p:cNvSpPr/>
          <p:nvPr userDrawn="1"/>
        </p:nvSpPr>
        <p:spPr>
          <a:xfrm>
            <a:off x="-1" y="6738425"/>
            <a:ext cx="12188825" cy="1195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0" i="0">
              <a:solidFill>
                <a:srgbClr val="FFC21F"/>
              </a:solidFill>
              <a:latin typeface="Arial" panose="020B0604020202020204" pitchFamily="34" charset="0"/>
            </a:endParaRPr>
          </a:p>
        </p:txBody>
      </p:sp>
      <p:sp>
        <p:nvSpPr>
          <p:cNvPr id="3" name="Text Placeholder 8">
            <a:extLst>
              <a:ext uri="{FF2B5EF4-FFF2-40B4-BE49-F238E27FC236}">
                <a16:creationId xmlns:a16="http://schemas.microsoft.com/office/drawing/2014/main" id="{9A8BD024-141B-BCD6-8692-1639EC3311C3}"/>
              </a:ext>
            </a:extLst>
          </p:cNvPr>
          <p:cNvSpPr>
            <a:spLocks noGrp="1"/>
          </p:cNvSpPr>
          <p:nvPr>
            <p:ph type="body" sz="quarter" idx="14" hasCustomPrompt="1"/>
          </p:nvPr>
        </p:nvSpPr>
        <p:spPr>
          <a:xfrm>
            <a:off x="501650" y="2257424"/>
            <a:ext cx="10156825" cy="704351"/>
          </a:xfrm>
          <a:prstGeom prst="rect">
            <a:avLst/>
          </a:prstGeom>
        </p:spPr>
        <p:txBody>
          <a:bodyPr lIns="0" tIns="0" rIns="0" bIns="0"/>
          <a:lstStyle>
            <a:lvl1pPr marL="0" indent="0">
              <a:lnSpc>
                <a:spcPts val="4800"/>
              </a:lnSpc>
              <a:buNone/>
              <a:defRPr sz="4400" b="1">
                <a:solidFill>
                  <a:schemeClr val="bg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Thank you</a:t>
            </a:r>
          </a:p>
        </p:txBody>
      </p:sp>
      <p:grpSp>
        <p:nvGrpSpPr>
          <p:cNvPr id="4" name="Group 3">
            <a:extLst>
              <a:ext uri="{FF2B5EF4-FFF2-40B4-BE49-F238E27FC236}">
                <a16:creationId xmlns:a16="http://schemas.microsoft.com/office/drawing/2014/main" id="{C3355EEA-EF61-7435-68E8-42EB2F575AB7}"/>
              </a:ext>
            </a:extLst>
          </p:cNvPr>
          <p:cNvGrpSpPr/>
          <p:nvPr userDrawn="1"/>
        </p:nvGrpSpPr>
        <p:grpSpPr>
          <a:xfrm>
            <a:off x="493713" y="6368299"/>
            <a:ext cx="8011730" cy="215723"/>
            <a:chOff x="493713" y="6368299"/>
            <a:chExt cx="8011730" cy="215723"/>
          </a:xfrm>
        </p:grpSpPr>
        <p:sp>
          <p:nvSpPr>
            <p:cNvPr id="5" name="TextBox 4">
              <a:extLst>
                <a:ext uri="{FF2B5EF4-FFF2-40B4-BE49-F238E27FC236}">
                  <a16:creationId xmlns:a16="http://schemas.microsoft.com/office/drawing/2014/main" id="{687CF552-F6C0-AB2D-6790-DAC1A48D6D27}"/>
                </a:ext>
              </a:extLst>
            </p:cNvPr>
            <p:cNvSpPr txBox="1"/>
            <p:nvPr userDrawn="1"/>
          </p:nvSpPr>
          <p:spPr>
            <a:xfrm>
              <a:off x="675130" y="6383967"/>
              <a:ext cx="7830313" cy="200055"/>
            </a:xfrm>
            <a:prstGeom prst="rect">
              <a:avLst/>
            </a:prstGeom>
            <a:noFill/>
          </p:spPr>
          <p:txBody>
            <a:bodyPr wrap="square">
              <a:spAutoFit/>
            </a:bodyPr>
            <a:lstStyle/>
            <a:p>
              <a:r>
                <a:rPr lang="en-US" sz="700">
                  <a:solidFill>
                    <a:schemeClr val="bg1"/>
                  </a:solidFill>
                </a:rPr>
                <a:t>Walmart Benefits | ID | </a:t>
              </a:r>
              <a:r>
                <a:rPr lang="en-US" sz="700" err="1">
                  <a:solidFill>
                    <a:schemeClr val="bg1"/>
                  </a:solidFill>
                </a:rPr>
                <a:t>v#_MMDDYY</a:t>
              </a:r>
              <a:r>
                <a:rPr lang="en-US" sz="700">
                  <a:solidFill>
                    <a:schemeClr val="bg1"/>
                  </a:solidFill>
                </a:rPr>
                <a:t> | © 2023 Walmart Inc.</a:t>
              </a:r>
            </a:p>
          </p:txBody>
        </p:sp>
        <p:pic>
          <p:nvPicPr>
            <p:cNvPr id="6" name="object 3">
              <a:extLst>
                <a:ext uri="{FF2B5EF4-FFF2-40B4-BE49-F238E27FC236}">
                  <a16:creationId xmlns:a16="http://schemas.microsoft.com/office/drawing/2014/main" id="{CBE5340F-DAFB-1B99-EB65-8D23E769578E}"/>
                </a:ext>
              </a:extLst>
            </p:cNvPr>
            <p:cNvPicPr/>
            <p:nvPr userDrawn="1"/>
          </p:nvPicPr>
          <p:blipFill rotWithShape="1">
            <a:blip r:embed="rId2" cstate="screen">
              <a:extLst>
                <a:ext uri="{28A0092B-C50C-407E-A947-70E740481C1C}">
                  <a14:useLocalDpi xmlns:a14="http://schemas.microsoft.com/office/drawing/2010/main"/>
                </a:ext>
              </a:extLst>
            </a:blip>
            <a:srcRect l="77092" t="-59" b="-1"/>
            <a:stretch/>
          </p:blipFill>
          <p:spPr>
            <a:xfrm>
              <a:off x="493713" y="6368299"/>
              <a:ext cx="174661" cy="184901"/>
            </a:xfrm>
            <a:prstGeom prst="rect">
              <a:avLst/>
            </a:prstGeom>
          </p:spPr>
        </p:pic>
      </p:grpSp>
    </p:spTree>
    <p:extLst>
      <p:ext uri="{BB962C8B-B14F-4D97-AF65-F5344CB8AC3E}">
        <p14:creationId xmlns:p14="http://schemas.microsoft.com/office/powerpoint/2010/main" val="6920440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2_Section Divider Opt 2">
    <p:bg>
      <p:bgPr>
        <a:solidFill>
          <a:schemeClr val="accent1"/>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712B648D-6389-5BD6-08CF-B2E4353BF50E}"/>
              </a:ext>
            </a:extLst>
          </p:cNvPr>
          <p:cNvSpPr>
            <a:spLocks noGrp="1"/>
          </p:cNvSpPr>
          <p:nvPr>
            <p:ph type="body" sz="quarter" idx="16" hasCustomPrompt="1"/>
          </p:nvPr>
        </p:nvSpPr>
        <p:spPr>
          <a:xfrm>
            <a:off x="501650" y="3571974"/>
            <a:ext cx="6226291" cy="933450"/>
          </a:xfrm>
          <a:prstGeom prst="rect">
            <a:avLst/>
          </a:prstGeom>
        </p:spPr>
        <p:txBody>
          <a:bodyPr lIns="0" rIns="0"/>
          <a:lstStyle>
            <a:lvl1pPr marL="0" indent="0">
              <a:lnSpc>
                <a:spcPct val="100000"/>
              </a:lnSpc>
              <a:buClr>
                <a:schemeClr val="bg1"/>
              </a:buClr>
              <a:buNone/>
              <a:tabLst/>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text here.</a:t>
            </a:r>
          </a:p>
        </p:txBody>
      </p:sp>
      <p:sp>
        <p:nvSpPr>
          <p:cNvPr id="10" name="Text Placeholder 8">
            <a:extLst>
              <a:ext uri="{FF2B5EF4-FFF2-40B4-BE49-F238E27FC236}">
                <a16:creationId xmlns:a16="http://schemas.microsoft.com/office/drawing/2014/main" id="{F46E1233-A4AB-0F08-5554-33B8BE7888D8}"/>
              </a:ext>
            </a:extLst>
          </p:cNvPr>
          <p:cNvSpPr>
            <a:spLocks noGrp="1"/>
          </p:cNvSpPr>
          <p:nvPr>
            <p:ph type="body" sz="quarter" idx="17" hasCustomPrompt="1"/>
          </p:nvPr>
        </p:nvSpPr>
        <p:spPr>
          <a:xfrm>
            <a:off x="501650" y="3013391"/>
            <a:ext cx="6226683" cy="558484"/>
          </a:xfrm>
          <a:prstGeom prst="rect">
            <a:avLst/>
          </a:prstGeom>
        </p:spPr>
        <p:txBody>
          <a:bodyPr lIns="0" tIns="0" rIns="0" bIns="0"/>
          <a:lstStyle>
            <a:lvl1pPr marL="0" indent="0">
              <a:lnSpc>
                <a:spcPct val="100000"/>
              </a:lnSpc>
              <a:buNone/>
              <a:defRPr sz="2800" b="1">
                <a:solidFill>
                  <a:schemeClr val="bg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err="1"/>
              <a:t>Subheadline</a:t>
            </a:r>
            <a:r>
              <a:rPr lang="en-US"/>
              <a:t> here.</a:t>
            </a:r>
          </a:p>
        </p:txBody>
      </p:sp>
      <p:sp>
        <p:nvSpPr>
          <p:cNvPr id="5" name="Picture Placeholder 7">
            <a:extLst>
              <a:ext uri="{FF2B5EF4-FFF2-40B4-BE49-F238E27FC236}">
                <a16:creationId xmlns:a16="http://schemas.microsoft.com/office/drawing/2014/main" id="{DF309B68-1616-7045-752B-D43DA9BEFDA8}"/>
              </a:ext>
            </a:extLst>
          </p:cNvPr>
          <p:cNvSpPr>
            <a:spLocks noGrp="1"/>
          </p:cNvSpPr>
          <p:nvPr>
            <p:ph type="pic" sz="quarter" idx="10"/>
          </p:nvPr>
        </p:nvSpPr>
        <p:spPr>
          <a:xfrm>
            <a:off x="7738058" y="1518698"/>
            <a:ext cx="4467193" cy="4349365"/>
          </a:xfrm>
          <a:custGeom>
            <a:avLst/>
            <a:gdLst>
              <a:gd name="connsiteX0" fmla="*/ 0 w 2590800"/>
              <a:gd name="connsiteY0" fmla="*/ 0 h 2590800"/>
              <a:gd name="connsiteX1" fmla="*/ 2590800 w 2590800"/>
              <a:gd name="connsiteY1" fmla="*/ 0 h 2590800"/>
              <a:gd name="connsiteX2" fmla="*/ 2590800 w 2590800"/>
              <a:gd name="connsiteY2" fmla="*/ 2590800 h 2590800"/>
              <a:gd name="connsiteX3" fmla="*/ 0 w 2590800"/>
              <a:gd name="connsiteY3" fmla="*/ 2590800 h 2590800"/>
              <a:gd name="connsiteX4" fmla="*/ 0 w 2590800"/>
              <a:gd name="connsiteY4" fmla="*/ 0 h 2590800"/>
              <a:gd name="connsiteX0" fmla="*/ 0 w 2590800"/>
              <a:gd name="connsiteY0" fmla="*/ 0 h 2590800"/>
              <a:gd name="connsiteX1" fmla="*/ 2590800 w 2590800"/>
              <a:gd name="connsiteY1" fmla="*/ 0 h 2590800"/>
              <a:gd name="connsiteX2" fmla="*/ 2577089 w 2590800"/>
              <a:gd name="connsiteY2" fmla="*/ 1246909 h 2590800"/>
              <a:gd name="connsiteX3" fmla="*/ 2590800 w 2590800"/>
              <a:gd name="connsiteY3" fmla="*/ 2590800 h 2590800"/>
              <a:gd name="connsiteX4" fmla="*/ 0 w 2590800"/>
              <a:gd name="connsiteY4" fmla="*/ 2590800 h 2590800"/>
              <a:gd name="connsiteX5" fmla="*/ 0 w 2590800"/>
              <a:gd name="connsiteY5" fmla="*/ 0 h 2590800"/>
              <a:gd name="connsiteX0" fmla="*/ 27565 w 2618365"/>
              <a:gd name="connsiteY0" fmla="*/ 0 h 2590800"/>
              <a:gd name="connsiteX1" fmla="*/ 2618365 w 2618365"/>
              <a:gd name="connsiteY1" fmla="*/ 0 h 2590800"/>
              <a:gd name="connsiteX2" fmla="*/ 2604654 w 2618365"/>
              <a:gd name="connsiteY2" fmla="*/ 1246909 h 2590800"/>
              <a:gd name="connsiteX3" fmla="*/ 2618365 w 2618365"/>
              <a:gd name="connsiteY3" fmla="*/ 2590800 h 2590800"/>
              <a:gd name="connsiteX4" fmla="*/ 27565 w 2618365"/>
              <a:gd name="connsiteY4" fmla="*/ 2590800 h 2590800"/>
              <a:gd name="connsiteX5" fmla="*/ 0 w 2618365"/>
              <a:gd name="connsiteY5" fmla="*/ 1288473 h 2590800"/>
              <a:gd name="connsiteX6" fmla="*/ 27565 w 2618365"/>
              <a:gd name="connsiteY6" fmla="*/ 0 h 2590800"/>
              <a:gd name="connsiteX0" fmla="*/ 27565 w 3685308"/>
              <a:gd name="connsiteY0" fmla="*/ 0 h 2590800"/>
              <a:gd name="connsiteX1" fmla="*/ 2618365 w 3685308"/>
              <a:gd name="connsiteY1" fmla="*/ 0 h 2590800"/>
              <a:gd name="connsiteX2" fmla="*/ 3685308 w 3685308"/>
              <a:gd name="connsiteY2" fmla="*/ 1274618 h 2590800"/>
              <a:gd name="connsiteX3" fmla="*/ 2618365 w 3685308"/>
              <a:gd name="connsiteY3" fmla="*/ 2590800 h 2590800"/>
              <a:gd name="connsiteX4" fmla="*/ 27565 w 3685308"/>
              <a:gd name="connsiteY4" fmla="*/ 2590800 h 2590800"/>
              <a:gd name="connsiteX5" fmla="*/ 0 w 3685308"/>
              <a:gd name="connsiteY5" fmla="*/ 1288473 h 2590800"/>
              <a:gd name="connsiteX6" fmla="*/ 27565 w 3685308"/>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225852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225852 w 4849090"/>
              <a:gd name="connsiteY6" fmla="*/ 0 h 2590800"/>
              <a:gd name="connsiteX0" fmla="*/ 1225852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214350 w 4849090"/>
              <a:gd name="connsiteY4" fmla="*/ 2590800 h 2590800"/>
              <a:gd name="connsiteX5" fmla="*/ 0 w 4849090"/>
              <a:gd name="connsiteY5" fmla="*/ 1330036 h 2590800"/>
              <a:gd name="connsiteX6" fmla="*/ 1225852 w 4849090"/>
              <a:gd name="connsiteY6" fmla="*/ 0 h 2590800"/>
              <a:gd name="connsiteX0" fmla="*/ 1225852 w 4849090"/>
              <a:gd name="connsiteY0" fmla="*/ 0 h 2596551"/>
              <a:gd name="connsiteX1" fmla="*/ 3782147 w 4849090"/>
              <a:gd name="connsiteY1" fmla="*/ 0 h 2596551"/>
              <a:gd name="connsiteX2" fmla="*/ 4849090 w 4849090"/>
              <a:gd name="connsiteY2" fmla="*/ 1274618 h 2596551"/>
              <a:gd name="connsiteX3" fmla="*/ 3730389 w 4849090"/>
              <a:gd name="connsiteY3" fmla="*/ 2596551 h 2596551"/>
              <a:gd name="connsiteX4" fmla="*/ 1214350 w 4849090"/>
              <a:gd name="connsiteY4" fmla="*/ 2590800 h 2596551"/>
              <a:gd name="connsiteX5" fmla="*/ 0 w 4849090"/>
              <a:gd name="connsiteY5" fmla="*/ 1330036 h 2596551"/>
              <a:gd name="connsiteX6" fmla="*/ 1225852 w 4849090"/>
              <a:gd name="connsiteY6" fmla="*/ 0 h 2596551"/>
              <a:gd name="connsiteX0" fmla="*/ 1225852 w 4849090"/>
              <a:gd name="connsiteY0" fmla="*/ 0 h 2596551"/>
              <a:gd name="connsiteX1" fmla="*/ 3678630 w 4849090"/>
              <a:gd name="connsiteY1" fmla="*/ 0 h 2596551"/>
              <a:gd name="connsiteX2" fmla="*/ 4849090 w 4849090"/>
              <a:gd name="connsiteY2" fmla="*/ 1274618 h 2596551"/>
              <a:gd name="connsiteX3" fmla="*/ 3730389 w 4849090"/>
              <a:gd name="connsiteY3" fmla="*/ 2596551 h 2596551"/>
              <a:gd name="connsiteX4" fmla="*/ 1214350 w 4849090"/>
              <a:gd name="connsiteY4" fmla="*/ 2590800 h 2596551"/>
              <a:gd name="connsiteX5" fmla="*/ 0 w 4849090"/>
              <a:gd name="connsiteY5" fmla="*/ 1330036 h 2596551"/>
              <a:gd name="connsiteX6" fmla="*/ 1225852 w 4849090"/>
              <a:gd name="connsiteY6" fmla="*/ 0 h 2596551"/>
              <a:gd name="connsiteX0" fmla="*/ 1225852 w 4849090"/>
              <a:gd name="connsiteY0" fmla="*/ 0 h 2596551"/>
              <a:gd name="connsiteX1" fmla="*/ 3678630 w 4849090"/>
              <a:gd name="connsiteY1" fmla="*/ 0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25852 w 4849090"/>
              <a:gd name="connsiteY6" fmla="*/ 0 h 2596551"/>
              <a:gd name="connsiteX0" fmla="*/ 1225852 w 4849090"/>
              <a:gd name="connsiteY0" fmla="*/ 0 h 2596551"/>
              <a:gd name="connsiteX1" fmla="*/ 3678630 w 4849090"/>
              <a:gd name="connsiteY1" fmla="*/ 0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25852 w 4849090"/>
              <a:gd name="connsiteY6" fmla="*/ 0 h 2596551"/>
              <a:gd name="connsiteX0" fmla="*/ 1208599 w 4849090"/>
              <a:gd name="connsiteY0" fmla="*/ 0 h 2596551"/>
              <a:gd name="connsiteX1" fmla="*/ 3678630 w 4849090"/>
              <a:gd name="connsiteY1" fmla="*/ 0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08599 w 4849090"/>
              <a:gd name="connsiteY6" fmla="*/ 0 h 2596551"/>
              <a:gd name="connsiteX0" fmla="*/ 1208599 w 4849090"/>
              <a:gd name="connsiteY0" fmla="*/ 5751 h 2602302"/>
              <a:gd name="connsiteX1" fmla="*/ 3638373 w 4849090"/>
              <a:gd name="connsiteY1" fmla="*/ 0 h 2602302"/>
              <a:gd name="connsiteX2" fmla="*/ 4849090 w 4849090"/>
              <a:gd name="connsiteY2" fmla="*/ 1280369 h 2602302"/>
              <a:gd name="connsiteX3" fmla="*/ 3707385 w 4849090"/>
              <a:gd name="connsiteY3" fmla="*/ 2602302 h 2602302"/>
              <a:gd name="connsiteX4" fmla="*/ 1214350 w 4849090"/>
              <a:gd name="connsiteY4" fmla="*/ 2596551 h 2602302"/>
              <a:gd name="connsiteX5" fmla="*/ 0 w 4849090"/>
              <a:gd name="connsiteY5" fmla="*/ 1335787 h 2602302"/>
              <a:gd name="connsiteX6" fmla="*/ 1208599 w 4849090"/>
              <a:gd name="connsiteY6" fmla="*/ 5751 h 2602302"/>
              <a:gd name="connsiteX0" fmla="*/ 1208599 w 4849090"/>
              <a:gd name="connsiteY0" fmla="*/ 0 h 2596551"/>
              <a:gd name="connsiteX1" fmla="*/ 3649874 w 4849090"/>
              <a:gd name="connsiteY1" fmla="*/ 5751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49874 w 4849090"/>
              <a:gd name="connsiteY1" fmla="*/ 5751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38723 w 4849090"/>
              <a:gd name="connsiteY1" fmla="*/ 2034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38723 w 4849090"/>
              <a:gd name="connsiteY1" fmla="*/ 2034 h 2596551"/>
              <a:gd name="connsiteX2" fmla="*/ 4849090 w 4849090"/>
              <a:gd name="connsiteY2" fmla="*/ 1274618 h 2596551"/>
              <a:gd name="connsiteX3" fmla="*/ 3707385 w 4849090"/>
              <a:gd name="connsiteY3" fmla="*/ 2596551 h 2596551"/>
              <a:gd name="connsiteX4" fmla="*/ 1206916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38723 w 4849090"/>
              <a:gd name="connsiteY1" fmla="*/ 2034 h 2596551"/>
              <a:gd name="connsiteX2" fmla="*/ 4849090 w 4849090"/>
              <a:gd name="connsiteY2" fmla="*/ 1274618 h 2596551"/>
              <a:gd name="connsiteX3" fmla="*/ 3640478 w 4849090"/>
              <a:gd name="connsiteY3" fmla="*/ 2596551 h 2596551"/>
              <a:gd name="connsiteX4" fmla="*/ 1206916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38723 w 4849090"/>
              <a:gd name="connsiteY1" fmla="*/ 2034 h 2596551"/>
              <a:gd name="connsiteX2" fmla="*/ 4849090 w 4849090"/>
              <a:gd name="connsiteY2" fmla="*/ 1274618 h 2596551"/>
              <a:gd name="connsiteX3" fmla="*/ 3640478 w 4849090"/>
              <a:gd name="connsiteY3" fmla="*/ 2596551 h 2596551"/>
              <a:gd name="connsiteX4" fmla="*/ 1206916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38723 w 4849090"/>
              <a:gd name="connsiteY1" fmla="*/ 2034 h 2596551"/>
              <a:gd name="connsiteX2" fmla="*/ 4849090 w 4849090"/>
              <a:gd name="connsiteY2" fmla="*/ 1274618 h 2596551"/>
              <a:gd name="connsiteX3" fmla="*/ 3640478 w 4849090"/>
              <a:gd name="connsiteY3" fmla="*/ 2596551 h 2596551"/>
              <a:gd name="connsiteX4" fmla="*/ 1206916 w 4849090"/>
              <a:gd name="connsiteY4" fmla="*/ 2590800 h 2596551"/>
              <a:gd name="connsiteX5" fmla="*/ 0 w 4849090"/>
              <a:gd name="connsiteY5" fmla="*/ 1330036 h 2596551"/>
              <a:gd name="connsiteX6" fmla="*/ 1208599 w 4849090"/>
              <a:gd name="connsiteY6" fmla="*/ 0 h 2596551"/>
              <a:gd name="connsiteX0" fmla="*/ 1208599 w 4845373"/>
              <a:gd name="connsiteY0" fmla="*/ 0 h 2596551"/>
              <a:gd name="connsiteX1" fmla="*/ 3638723 w 4845373"/>
              <a:gd name="connsiteY1" fmla="*/ 2034 h 2596551"/>
              <a:gd name="connsiteX2" fmla="*/ 4845373 w 4845373"/>
              <a:gd name="connsiteY2" fmla="*/ 1300637 h 2596551"/>
              <a:gd name="connsiteX3" fmla="*/ 3640478 w 4845373"/>
              <a:gd name="connsiteY3" fmla="*/ 2596551 h 2596551"/>
              <a:gd name="connsiteX4" fmla="*/ 1206916 w 4845373"/>
              <a:gd name="connsiteY4" fmla="*/ 2590800 h 2596551"/>
              <a:gd name="connsiteX5" fmla="*/ 0 w 4845373"/>
              <a:gd name="connsiteY5" fmla="*/ 1330036 h 2596551"/>
              <a:gd name="connsiteX6" fmla="*/ 1208599 w 4845373"/>
              <a:gd name="connsiteY6" fmla="*/ 0 h 2596551"/>
              <a:gd name="connsiteX0" fmla="*/ 1197447 w 4834221"/>
              <a:gd name="connsiteY0" fmla="*/ 0 h 2596551"/>
              <a:gd name="connsiteX1" fmla="*/ 3627571 w 4834221"/>
              <a:gd name="connsiteY1" fmla="*/ 2034 h 2596551"/>
              <a:gd name="connsiteX2" fmla="*/ 4834221 w 4834221"/>
              <a:gd name="connsiteY2" fmla="*/ 1300637 h 2596551"/>
              <a:gd name="connsiteX3" fmla="*/ 3629326 w 4834221"/>
              <a:gd name="connsiteY3" fmla="*/ 2596551 h 2596551"/>
              <a:gd name="connsiteX4" fmla="*/ 1195764 w 4834221"/>
              <a:gd name="connsiteY4" fmla="*/ 2590800 h 2596551"/>
              <a:gd name="connsiteX5" fmla="*/ 0 w 4834221"/>
              <a:gd name="connsiteY5" fmla="*/ 1296583 h 2596551"/>
              <a:gd name="connsiteX6" fmla="*/ 1197447 w 4834221"/>
              <a:gd name="connsiteY6" fmla="*/ 0 h 2596551"/>
              <a:gd name="connsiteX0" fmla="*/ 1197447 w 4834221"/>
              <a:gd name="connsiteY0" fmla="*/ 0 h 2596551"/>
              <a:gd name="connsiteX1" fmla="*/ 3627571 w 4834221"/>
              <a:gd name="connsiteY1" fmla="*/ 2034 h 2596551"/>
              <a:gd name="connsiteX2" fmla="*/ 4834221 w 4834221"/>
              <a:gd name="connsiteY2" fmla="*/ 1300637 h 2596551"/>
              <a:gd name="connsiteX3" fmla="*/ 3629326 w 4834221"/>
              <a:gd name="connsiteY3" fmla="*/ 2596551 h 2596551"/>
              <a:gd name="connsiteX4" fmla="*/ 1195764 w 4834221"/>
              <a:gd name="connsiteY4" fmla="*/ 2590800 h 2596551"/>
              <a:gd name="connsiteX5" fmla="*/ 0 w 4834221"/>
              <a:gd name="connsiteY5" fmla="*/ 1296583 h 2596551"/>
              <a:gd name="connsiteX6" fmla="*/ 1197447 w 4834221"/>
              <a:gd name="connsiteY6" fmla="*/ 0 h 2596551"/>
              <a:gd name="connsiteX0" fmla="*/ 1197447 w 4834221"/>
              <a:gd name="connsiteY0" fmla="*/ 0 h 2596551"/>
              <a:gd name="connsiteX1" fmla="*/ 3627571 w 4834221"/>
              <a:gd name="connsiteY1" fmla="*/ 2034 h 2596551"/>
              <a:gd name="connsiteX2" fmla="*/ 4834221 w 4834221"/>
              <a:gd name="connsiteY2" fmla="*/ 1300637 h 2596551"/>
              <a:gd name="connsiteX3" fmla="*/ 3629326 w 4834221"/>
              <a:gd name="connsiteY3" fmla="*/ 2596551 h 2596551"/>
              <a:gd name="connsiteX4" fmla="*/ 1195764 w 4834221"/>
              <a:gd name="connsiteY4" fmla="*/ 2590800 h 2596551"/>
              <a:gd name="connsiteX5" fmla="*/ 0 w 4834221"/>
              <a:gd name="connsiteY5" fmla="*/ 1296583 h 2596551"/>
              <a:gd name="connsiteX6" fmla="*/ 1197447 w 4834221"/>
              <a:gd name="connsiteY6" fmla="*/ 0 h 2596551"/>
              <a:gd name="connsiteX0" fmla="*/ 1197447 w 4834221"/>
              <a:gd name="connsiteY0" fmla="*/ 7517 h 2604068"/>
              <a:gd name="connsiteX1" fmla="*/ 2678139 w 4834221"/>
              <a:gd name="connsiteY1" fmla="*/ 0 h 2604068"/>
              <a:gd name="connsiteX2" fmla="*/ 3627571 w 4834221"/>
              <a:gd name="connsiteY2" fmla="*/ 9551 h 2604068"/>
              <a:gd name="connsiteX3" fmla="*/ 4834221 w 4834221"/>
              <a:gd name="connsiteY3" fmla="*/ 1308154 h 2604068"/>
              <a:gd name="connsiteX4" fmla="*/ 3629326 w 4834221"/>
              <a:gd name="connsiteY4" fmla="*/ 2604068 h 2604068"/>
              <a:gd name="connsiteX5" fmla="*/ 1195764 w 4834221"/>
              <a:gd name="connsiteY5" fmla="*/ 2598317 h 2604068"/>
              <a:gd name="connsiteX6" fmla="*/ 0 w 4834221"/>
              <a:gd name="connsiteY6" fmla="*/ 1304100 h 2604068"/>
              <a:gd name="connsiteX7" fmla="*/ 1197447 w 4834221"/>
              <a:gd name="connsiteY7" fmla="*/ 7517 h 2604068"/>
              <a:gd name="connsiteX0" fmla="*/ 1197447 w 4834221"/>
              <a:gd name="connsiteY0" fmla="*/ 7517 h 2604068"/>
              <a:gd name="connsiteX1" fmla="*/ 2678139 w 4834221"/>
              <a:gd name="connsiteY1" fmla="*/ 0 h 2604068"/>
              <a:gd name="connsiteX2" fmla="*/ 3627571 w 4834221"/>
              <a:gd name="connsiteY2" fmla="*/ 9551 h 2604068"/>
              <a:gd name="connsiteX3" fmla="*/ 4834221 w 4834221"/>
              <a:gd name="connsiteY3" fmla="*/ 1308154 h 2604068"/>
              <a:gd name="connsiteX4" fmla="*/ 3629326 w 4834221"/>
              <a:gd name="connsiteY4" fmla="*/ 2604068 h 2604068"/>
              <a:gd name="connsiteX5" fmla="*/ 2735342 w 4834221"/>
              <a:gd name="connsiteY5" fmla="*/ 2597965 h 2604068"/>
              <a:gd name="connsiteX6" fmla="*/ 1195764 w 4834221"/>
              <a:gd name="connsiteY6" fmla="*/ 2598317 h 2604068"/>
              <a:gd name="connsiteX7" fmla="*/ 0 w 4834221"/>
              <a:gd name="connsiteY7" fmla="*/ 1304100 h 2604068"/>
              <a:gd name="connsiteX8" fmla="*/ 1197447 w 4834221"/>
              <a:gd name="connsiteY8" fmla="*/ 7517 h 2604068"/>
              <a:gd name="connsiteX0" fmla="*/ 1197447 w 4834221"/>
              <a:gd name="connsiteY0" fmla="*/ 7517 h 2607499"/>
              <a:gd name="connsiteX1" fmla="*/ 2678139 w 4834221"/>
              <a:gd name="connsiteY1" fmla="*/ 0 h 2607499"/>
              <a:gd name="connsiteX2" fmla="*/ 3627571 w 4834221"/>
              <a:gd name="connsiteY2" fmla="*/ 9551 h 2607499"/>
              <a:gd name="connsiteX3" fmla="*/ 4834221 w 4834221"/>
              <a:gd name="connsiteY3" fmla="*/ 1308154 h 2607499"/>
              <a:gd name="connsiteX4" fmla="*/ 3629326 w 4834221"/>
              <a:gd name="connsiteY4" fmla="*/ 2604068 h 2607499"/>
              <a:gd name="connsiteX5" fmla="*/ 2701973 w 4834221"/>
              <a:gd name="connsiteY5" fmla="*/ 2607499 h 2607499"/>
              <a:gd name="connsiteX6" fmla="*/ 1195764 w 4834221"/>
              <a:gd name="connsiteY6" fmla="*/ 2598317 h 2607499"/>
              <a:gd name="connsiteX7" fmla="*/ 0 w 4834221"/>
              <a:gd name="connsiteY7" fmla="*/ 1304100 h 2607499"/>
              <a:gd name="connsiteX8" fmla="*/ 1197447 w 4834221"/>
              <a:gd name="connsiteY8" fmla="*/ 7517 h 2607499"/>
              <a:gd name="connsiteX0" fmla="*/ 1197447 w 3745747"/>
              <a:gd name="connsiteY0" fmla="*/ 7517 h 2607499"/>
              <a:gd name="connsiteX1" fmla="*/ 2678139 w 3745747"/>
              <a:gd name="connsiteY1" fmla="*/ 0 h 2607499"/>
              <a:gd name="connsiteX2" fmla="*/ 3627571 w 3745747"/>
              <a:gd name="connsiteY2" fmla="*/ 9551 h 2607499"/>
              <a:gd name="connsiteX3" fmla="*/ 3629326 w 3745747"/>
              <a:gd name="connsiteY3" fmla="*/ 2604068 h 2607499"/>
              <a:gd name="connsiteX4" fmla="*/ 2701973 w 3745747"/>
              <a:gd name="connsiteY4" fmla="*/ 2607499 h 2607499"/>
              <a:gd name="connsiteX5" fmla="*/ 1195764 w 3745747"/>
              <a:gd name="connsiteY5" fmla="*/ 2598317 h 2607499"/>
              <a:gd name="connsiteX6" fmla="*/ 0 w 3745747"/>
              <a:gd name="connsiteY6" fmla="*/ 1304100 h 2607499"/>
              <a:gd name="connsiteX7" fmla="*/ 1197447 w 3745747"/>
              <a:gd name="connsiteY7" fmla="*/ 7517 h 2607499"/>
              <a:gd name="connsiteX0" fmla="*/ 1197447 w 3629326"/>
              <a:gd name="connsiteY0" fmla="*/ 7517 h 2607499"/>
              <a:gd name="connsiteX1" fmla="*/ 2678139 w 3629326"/>
              <a:gd name="connsiteY1" fmla="*/ 0 h 2607499"/>
              <a:gd name="connsiteX2" fmla="*/ 3629326 w 3629326"/>
              <a:gd name="connsiteY2" fmla="*/ 2604068 h 2607499"/>
              <a:gd name="connsiteX3" fmla="*/ 2701973 w 3629326"/>
              <a:gd name="connsiteY3" fmla="*/ 2607499 h 2607499"/>
              <a:gd name="connsiteX4" fmla="*/ 1195764 w 3629326"/>
              <a:gd name="connsiteY4" fmla="*/ 2598317 h 2607499"/>
              <a:gd name="connsiteX5" fmla="*/ 0 w 3629326"/>
              <a:gd name="connsiteY5" fmla="*/ 1304100 h 2607499"/>
              <a:gd name="connsiteX6" fmla="*/ 1197447 w 3629326"/>
              <a:gd name="connsiteY6" fmla="*/ 7517 h 2607499"/>
              <a:gd name="connsiteX0" fmla="*/ 1197447 w 2701973"/>
              <a:gd name="connsiteY0" fmla="*/ 7517 h 2607499"/>
              <a:gd name="connsiteX1" fmla="*/ 2678139 w 2701973"/>
              <a:gd name="connsiteY1" fmla="*/ 0 h 2607499"/>
              <a:gd name="connsiteX2" fmla="*/ 2701973 w 2701973"/>
              <a:gd name="connsiteY2" fmla="*/ 2607499 h 2607499"/>
              <a:gd name="connsiteX3" fmla="*/ 1195764 w 2701973"/>
              <a:gd name="connsiteY3" fmla="*/ 2598317 h 2607499"/>
              <a:gd name="connsiteX4" fmla="*/ 0 w 2701973"/>
              <a:gd name="connsiteY4" fmla="*/ 1304100 h 2607499"/>
              <a:gd name="connsiteX5" fmla="*/ 1197447 w 2701973"/>
              <a:gd name="connsiteY5" fmla="*/ 7517 h 2607499"/>
              <a:gd name="connsiteX0" fmla="*/ 1197447 w 2678139"/>
              <a:gd name="connsiteY0" fmla="*/ 7517 h 2607499"/>
              <a:gd name="connsiteX1" fmla="*/ 2678139 w 2678139"/>
              <a:gd name="connsiteY1" fmla="*/ 0 h 2607499"/>
              <a:gd name="connsiteX2" fmla="*/ 2678138 w 2678139"/>
              <a:gd name="connsiteY2" fmla="*/ 2607499 h 2607499"/>
              <a:gd name="connsiteX3" fmla="*/ 1195764 w 2678139"/>
              <a:gd name="connsiteY3" fmla="*/ 2598317 h 2607499"/>
              <a:gd name="connsiteX4" fmla="*/ 0 w 2678139"/>
              <a:gd name="connsiteY4" fmla="*/ 1304100 h 2607499"/>
              <a:gd name="connsiteX5" fmla="*/ 1197447 w 2678139"/>
              <a:gd name="connsiteY5" fmla="*/ 7517 h 260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8139" h="2607499">
                <a:moveTo>
                  <a:pt x="1197447" y="7517"/>
                </a:moveTo>
                <a:lnTo>
                  <a:pt x="2678139" y="0"/>
                </a:lnTo>
                <a:cubicBezTo>
                  <a:pt x="2678139" y="869166"/>
                  <a:pt x="2678138" y="1738333"/>
                  <a:pt x="2678138" y="2607499"/>
                </a:cubicBezTo>
                <a:lnTo>
                  <a:pt x="1195764" y="2598317"/>
                </a:lnTo>
                <a:cubicBezTo>
                  <a:pt x="548412" y="2597881"/>
                  <a:pt x="17554" y="1983148"/>
                  <a:pt x="0" y="1304100"/>
                </a:cubicBezTo>
                <a:cubicBezTo>
                  <a:pt x="301" y="624966"/>
                  <a:pt x="547990" y="10074"/>
                  <a:pt x="1197447" y="7517"/>
                </a:cubicBezTo>
                <a:close/>
              </a:path>
            </a:pathLst>
          </a:custGeom>
          <a:solidFill>
            <a:schemeClr val="accent3"/>
          </a:solidFill>
        </p:spPr>
        <p:txBody>
          <a:bodyPr/>
          <a:lstStyle>
            <a:lvl1pPr>
              <a:lnSpc>
                <a:spcPct val="100000"/>
              </a:lnSpc>
              <a:defRPr/>
            </a:lvl1pPr>
          </a:lstStyle>
          <a:p>
            <a:endParaRPr lang="en-US"/>
          </a:p>
        </p:txBody>
      </p:sp>
      <p:sp>
        <p:nvSpPr>
          <p:cNvPr id="9" name="Text Placeholder 8">
            <a:extLst>
              <a:ext uri="{FF2B5EF4-FFF2-40B4-BE49-F238E27FC236}">
                <a16:creationId xmlns:a16="http://schemas.microsoft.com/office/drawing/2014/main" id="{5591A0A4-1C0A-32D2-5BB1-93A5AF80DBFE}"/>
              </a:ext>
            </a:extLst>
          </p:cNvPr>
          <p:cNvSpPr>
            <a:spLocks noGrp="1"/>
          </p:cNvSpPr>
          <p:nvPr>
            <p:ph type="body" sz="quarter" idx="14" hasCustomPrompt="1"/>
          </p:nvPr>
        </p:nvSpPr>
        <p:spPr>
          <a:xfrm>
            <a:off x="501650" y="2257424"/>
            <a:ext cx="10156825" cy="704351"/>
          </a:xfrm>
          <a:prstGeom prst="rect">
            <a:avLst/>
          </a:prstGeom>
        </p:spPr>
        <p:txBody>
          <a:bodyPr lIns="0" tIns="0" rIns="0" bIns="0"/>
          <a:lstStyle>
            <a:lvl1pPr marL="0" indent="0">
              <a:lnSpc>
                <a:spcPts val="4800"/>
              </a:lnSpc>
              <a:buNone/>
              <a:defRPr sz="4400" b="1">
                <a:solidFill>
                  <a:schemeClr val="bg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Thank you</a:t>
            </a:r>
          </a:p>
        </p:txBody>
      </p:sp>
      <p:sp>
        <p:nvSpPr>
          <p:cNvPr id="2" name="Rectangle 1">
            <a:extLst>
              <a:ext uri="{FF2B5EF4-FFF2-40B4-BE49-F238E27FC236}">
                <a16:creationId xmlns:a16="http://schemas.microsoft.com/office/drawing/2014/main" id="{723E5426-8100-B351-FA63-6ACDC8B5FA62}"/>
              </a:ext>
            </a:extLst>
          </p:cNvPr>
          <p:cNvSpPr/>
          <p:nvPr userDrawn="1"/>
        </p:nvSpPr>
        <p:spPr>
          <a:xfrm>
            <a:off x="-1" y="6738425"/>
            <a:ext cx="12188825" cy="1195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0" i="0">
              <a:solidFill>
                <a:srgbClr val="FFC21F"/>
              </a:solidFill>
              <a:latin typeface="Arial" panose="020B0604020202020204" pitchFamily="34" charset="0"/>
            </a:endParaRPr>
          </a:p>
        </p:txBody>
      </p:sp>
      <p:grpSp>
        <p:nvGrpSpPr>
          <p:cNvPr id="3" name="Group 2">
            <a:extLst>
              <a:ext uri="{FF2B5EF4-FFF2-40B4-BE49-F238E27FC236}">
                <a16:creationId xmlns:a16="http://schemas.microsoft.com/office/drawing/2014/main" id="{1F7B00CA-D3CD-3020-DA55-B26F9DCC6311}"/>
              </a:ext>
            </a:extLst>
          </p:cNvPr>
          <p:cNvGrpSpPr/>
          <p:nvPr userDrawn="1"/>
        </p:nvGrpSpPr>
        <p:grpSpPr>
          <a:xfrm>
            <a:off x="493713" y="6368299"/>
            <a:ext cx="8011730" cy="215723"/>
            <a:chOff x="493713" y="6368299"/>
            <a:chExt cx="8011730" cy="215723"/>
          </a:xfrm>
        </p:grpSpPr>
        <p:sp>
          <p:nvSpPr>
            <p:cNvPr id="4" name="TextBox 3">
              <a:extLst>
                <a:ext uri="{FF2B5EF4-FFF2-40B4-BE49-F238E27FC236}">
                  <a16:creationId xmlns:a16="http://schemas.microsoft.com/office/drawing/2014/main" id="{A129F6C5-04E5-542D-2628-22240A5B0DB7}"/>
                </a:ext>
              </a:extLst>
            </p:cNvPr>
            <p:cNvSpPr txBox="1"/>
            <p:nvPr userDrawn="1"/>
          </p:nvSpPr>
          <p:spPr>
            <a:xfrm>
              <a:off x="675130" y="6383967"/>
              <a:ext cx="7830313" cy="200055"/>
            </a:xfrm>
            <a:prstGeom prst="rect">
              <a:avLst/>
            </a:prstGeom>
            <a:noFill/>
          </p:spPr>
          <p:txBody>
            <a:bodyPr wrap="square">
              <a:spAutoFit/>
            </a:bodyPr>
            <a:lstStyle/>
            <a:p>
              <a:r>
                <a:rPr lang="en-US" sz="700">
                  <a:solidFill>
                    <a:schemeClr val="bg1"/>
                  </a:solidFill>
                </a:rPr>
                <a:t>Walmart Benefits | ID | </a:t>
              </a:r>
              <a:r>
                <a:rPr lang="en-US" sz="700" err="1">
                  <a:solidFill>
                    <a:schemeClr val="bg1"/>
                  </a:solidFill>
                </a:rPr>
                <a:t>v#_MMDDYY</a:t>
              </a:r>
              <a:r>
                <a:rPr lang="en-US" sz="700">
                  <a:solidFill>
                    <a:schemeClr val="bg1"/>
                  </a:solidFill>
                </a:rPr>
                <a:t> | © 2023 Walmart Inc.</a:t>
              </a:r>
            </a:p>
          </p:txBody>
        </p:sp>
        <p:pic>
          <p:nvPicPr>
            <p:cNvPr id="6" name="object 3">
              <a:extLst>
                <a:ext uri="{FF2B5EF4-FFF2-40B4-BE49-F238E27FC236}">
                  <a16:creationId xmlns:a16="http://schemas.microsoft.com/office/drawing/2014/main" id="{91CD92A3-6D28-B761-9BA3-06E9163FD64A}"/>
                </a:ext>
              </a:extLst>
            </p:cNvPr>
            <p:cNvPicPr/>
            <p:nvPr userDrawn="1"/>
          </p:nvPicPr>
          <p:blipFill rotWithShape="1">
            <a:blip r:embed="rId2" cstate="screen">
              <a:extLst>
                <a:ext uri="{28A0092B-C50C-407E-A947-70E740481C1C}">
                  <a14:useLocalDpi xmlns:a14="http://schemas.microsoft.com/office/drawing/2010/main"/>
                </a:ext>
              </a:extLst>
            </a:blip>
            <a:srcRect l="77092" t="-59" b="-1"/>
            <a:stretch/>
          </p:blipFill>
          <p:spPr>
            <a:xfrm>
              <a:off x="493713" y="6368299"/>
              <a:ext cx="174661" cy="184901"/>
            </a:xfrm>
            <a:prstGeom prst="rect">
              <a:avLst/>
            </a:prstGeom>
          </p:spPr>
        </p:pic>
      </p:grpSp>
    </p:spTree>
    <p:extLst>
      <p:ext uri="{BB962C8B-B14F-4D97-AF65-F5344CB8AC3E}">
        <p14:creationId xmlns:p14="http://schemas.microsoft.com/office/powerpoint/2010/main" val="28033091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Cover Slide">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651E64-8D57-A0C4-5FBF-1A93D51494E7}"/>
              </a:ext>
            </a:extLst>
          </p:cNvPr>
          <p:cNvSpPr/>
          <p:nvPr userDrawn="1"/>
        </p:nvSpPr>
        <p:spPr>
          <a:xfrm>
            <a:off x="-1" y="6738425"/>
            <a:ext cx="12188825" cy="119575"/>
          </a:xfrm>
          <a:prstGeom prst="rect">
            <a:avLst/>
          </a:prstGeom>
          <a:solidFill>
            <a:srgbClr val="FFC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0" i="0">
              <a:solidFill>
                <a:srgbClr val="FFC21F"/>
              </a:solidFill>
              <a:latin typeface="Arial" panose="020B0604020202020204" pitchFamily="34" charset="0"/>
            </a:endParaRPr>
          </a:p>
        </p:txBody>
      </p:sp>
      <p:pic>
        <p:nvPicPr>
          <p:cNvPr id="6" name="Picture 5">
            <a:extLst>
              <a:ext uri="{FF2B5EF4-FFF2-40B4-BE49-F238E27FC236}">
                <a16:creationId xmlns:a16="http://schemas.microsoft.com/office/drawing/2014/main" id="{57F9774D-3137-0C1C-80A7-53EBCE8B5C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9417" y="276739"/>
            <a:ext cx="1423906" cy="746324"/>
          </a:xfrm>
          <a:prstGeom prst="rect">
            <a:avLst/>
          </a:prstGeom>
        </p:spPr>
      </p:pic>
      <p:sp>
        <p:nvSpPr>
          <p:cNvPr id="7" name="Title 27">
            <a:extLst>
              <a:ext uri="{FF2B5EF4-FFF2-40B4-BE49-F238E27FC236}">
                <a16:creationId xmlns:a16="http://schemas.microsoft.com/office/drawing/2014/main" id="{2FF86B03-906A-8581-56C6-509366F8BD0F}"/>
              </a:ext>
            </a:extLst>
          </p:cNvPr>
          <p:cNvSpPr>
            <a:spLocks noGrp="1"/>
          </p:cNvSpPr>
          <p:nvPr>
            <p:ph type="title" hasCustomPrompt="1"/>
          </p:nvPr>
        </p:nvSpPr>
        <p:spPr>
          <a:xfrm>
            <a:off x="501649" y="2358841"/>
            <a:ext cx="6935343" cy="1519441"/>
          </a:xfrm>
          <a:prstGeom prst="rect">
            <a:avLst/>
          </a:prstGeom>
        </p:spPr>
        <p:txBody>
          <a:bodyPr lIns="0" rIns="0"/>
          <a:lstStyle>
            <a:lvl1pPr algn="l">
              <a:lnSpc>
                <a:spcPts val="5800"/>
              </a:lnSpc>
              <a:defRPr sz="5400" b="1" i="0">
                <a:solidFill>
                  <a:srgbClr val="FFFFFF"/>
                </a:solidFill>
                <a:latin typeface="Bogle" panose="020B0503020203060203" pitchFamily="34" charset="77"/>
              </a:defRPr>
            </a:lvl1pPr>
          </a:lstStyle>
          <a:p>
            <a:r>
              <a:rPr lang="en-US"/>
              <a:t>Presentation </a:t>
            </a:r>
            <a:br>
              <a:rPr lang="en-US"/>
            </a:br>
            <a:r>
              <a:rPr lang="en-US"/>
              <a:t>title here</a:t>
            </a:r>
          </a:p>
        </p:txBody>
      </p:sp>
      <p:sp>
        <p:nvSpPr>
          <p:cNvPr id="9" name="Text Placeholder 7">
            <a:extLst>
              <a:ext uri="{FF2B5EF4-FFF2-40B4-BE49-F238E27FC236}">
                <a16:creationId xmlns:a16="http://schemas.microsoft.com/office/drawing/2014/main" id="{8ED6D6A2-3252-FC29-79D6-9BB5DA2A615D}"/>
              </a:ext>
            </a:extLst>
          </p:cNvPr>
          <p:cNvSpPr>
            <a:spLocks noGrp="1"/>
          </p:cNvSpPr>
          <p:nvPr>
            <p:ph type="body" sz="quarter" idx="12" hasCustomPrompt="1"/>
          </p:nvPr>
        </p:nvSpPr>
        <p:spPr>
          <a:xfrm>
            <a:off x="524800" y="5818490"/>
            <a:ext cx="3190557" cy="487045"/>
          </a:xfrm>
          <a:prstGeom prst="rect">
            <a:avLst/>
          </a:prstGeom>
        </p:spPr>
        <p:txBody>
          <a:bodyPr lIns="0" rIns="0"/>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ts val="39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Bogle" panose="020B0503020203060203" pitchFamily="34" charset="77"/>
                <a:ea typeface="+mn-ea"/>
                <a:cs typeface="+mn-cs"/>
              </a:rPr>
              <a:t>January 12, 2023</a:t>
            </a:r>
          </a:p>
        </p:txBody>
      </p:sp>
      <p:sp>
        <p:nvSpPr>
          <p:cNvPr id="10" name="Text Placeholder 16">
            <a:extLst>
              <a:ext uri="{FF2B5EF4-FFF2-40B4-BE49-F238E27FC236}">
                <a16:creationId xmlns:a16="http://schemas.microsoft.com/office/drawing/2014/main" id="{8268C53D-6B21-DF9B-B05B-73F18E229134}"/>
              </a:ext>
            </a:extLst>
          </p:cNvPr>
          <p:cNvSpPr>
            <a:spLocks noGrp="1"/>
          </p:cNvSpPr>
          <p:nvPr>
            <p:ph type="body" sz="quarter" idx="13" hasCustomPrompt="1"/>
          </p:nvPr>
        </p:nvSpPr>
        <p:spPr>
          <a:xfrm>
            <a:off x="502920" y="3929063"/>
            <a:ext cx="6967025" cy="1536700"/>
          </a:xfrm>
          <a:prstGeom prst="rect">
            <a:avLst/>
          </a:prstGeom>
        </p:spPr>
        <p:txBody>
          <a:bodyPr lIns="0" rIns="0"/>
          <a:lstStyle>
            <a:lvl1pPr marL="0" indent="0">
              <a:lnSpc>
                <a:spcPct val="100000"/>
              </a:lnSpc>
              <a:buNone/>
              <a:defRPr>
                <a:solidFill>
                  <a:schemeClr val="bg1"/>
                </a:solidFill>
              </a:defRPr>
            </a:lvl1pPr>
          </a:lstStyle>
          <a:p>
            <a:r>
              <a:rPr lang="en-US"/>
              <a:t>Subject heading.</a:t>
            </a:r>
          </a:p>
        </p:txBody>
      </p:sp>
      <p:pic>
        <p:nvPicPr>
          <p:cNvPr id="2" name="Picture 1">
            <a:extLst>
              <a:ext uri="{FF2B5EF4-FFF2-40B4-BE49-F238E27FC236}">
                <a16:creationId xmlns:a16="http://schemas.microsoft.com/office/drawing/2014/main" id="{8B556063-B163-9330-9CB1-663893FB111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47" t="16893" r="46232" b="3731"/>
          <a:stretch/>
        </p:blipFill>
        <p:spPr>
          <a:xfrm>
            <a:off x="6038491" y="0"/>
            <a:ext cx="6150334" cy="6728604"/>
          </a:xfrm>
          <a:prstGeom prst="rect">
            <a:avLst/>
          </a:prstGeom>
        </p:spPr>
      </p:pic>
    </p:spTree>
    <p:extLst>
      <p:ext uri="{BB962C8B-B14F-4D97-AF65-F5344CB8AC3E}">
        <p14:creationId xmlns:p14="http://schemas.microsoft.com/office/powerpoint/2010/main" val="251416091"/>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7_Cover Slid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68D194-871A-1744-FE49-C333C4931D9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71" t="10274" r="8882" b="-2401"/>
          <a:stretch/>
        </p:blipFill>
        <p:spPr>
          <a:xfrm>
            <a:off x="4761781" y="0"/>
            <a:ext cx="7427044" cy="6728604"/>
          </a:xfrm>
          <a:prstGeom prst="rect">
            <a:avLst/>
          </a:prstGeom>
        </p:spPr>
      </p:pic>
      <p:sp>
        <p:nvSpPr>
          <p:cNvPr id="3" name="Rectangle 2">
            <a:extLst>
              <a:ext uri="{FF2B5EF4-FFF2-40B4-BE49-F238E27FC236}">
                <a16:creationId xmlns:a16="http://schemas.microsoft.com/office/drawing/2014/main" id="{2B651E64-8D57-A0C4-5FBF-1A93D51494E7}"/>
              </a:ext>
            </a:extLst>
          </p:cNvPr>
          <p:cNvSpPr/>
          <p:nvPr userDrawn="1"/>
        </p:nvSpPr>
        <p:spPr>
          <a:xfrm>
            <a:off x="-1" y="6738425"/>
            <a:ext cx="12188825" cy="119575"/>
          </a:xfrm>
          <a:prstGeom prst="rect">
            <a:avLst/>
          </a:prstGeom>
          <a:solidFill>
            <a:srgbClr val="FFC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0" i="0">
              <a:solidFill>
                <a:srgbClr val="FFC21F"/>
              </a:solidFill>
              <a:latin typeface="Arial" panose="020B0604020202020204" pitchFamily="34" charset="0"/>
            </a:endParaRPr>
          </a:p>
        </p:txBody>
      </p:sp>
      <p:pic>
        <p:nvPicPr>
          <p:cNvPr id="6" name="Picture 5">
            <a:extLst>
              <a:ext uri="{FF2B5EF4-FFF2-40B4-BE49-F238E27FC236}">
                <a16:creationId xmlns:a16="http://schemas.microsoft.com/office/drawing/2014/main" id="{AF400CDC-3D38-0A15-02C0-E8A078F4C4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9417" y="276739"/>
            <a:ext cx="1423906" cy="746324"/>
          </a:xfrm>
          <a:prstGeom prst="rect">
            <a:avLst/>
          </a:prstGeom>
        </p:spPr>
      </p:pic>
      <p:sp>
        <p:nvSpPr>
          <p:cNvPr id="7" name="Title 27">
            <a:extLst>
              <a:ext uri="{FF2B5EF4-FFF2-40B4-BE49-F238E27FC236}">
                <a16:creationId xmlns:a16="http://schemas.microsoft.com/office/drawing/2014/main" id="{C74D67B0-84C2-FB9B-953A-926EA1DB0795}"/>
              </a:ext>
            </a:extLst>
          </p:cNvPr>
          <p:cNvSpPr>
            <a:spLocks noGrp="1"/>
          </p:cNvSpPr>
          <p:nvPr>
            <p:ph type="title" hasCustomPrompt="1"/>
          </p:nvPr>
        </p:nvSpPr>
        <p:spPr>
          <a:xfrm>
            <a:off x="501649" y="2358841"/>
            <a:ext cx="6935343" cy="1519441"/>
          </a:xfrm>
          <a:prstGeom prst="rect">
            <a:avLst/>
          </a:prstGeom>
        </p:spPr>
        <p:txBody>
          <a:bodyPr lIns="0" rIns="0"/>
          <a:lstStyle>
            <a:lvl1pPr algn="l">
              <a:lnSpc>
                <a:spcPts val="5800"/>
              </a:lnSpc>
              <a:defRPr sz="5400" b="1" i="0">
                <a:solidFill>
                  <a:srgbClr val="FFFFFF"/>
                </a:solidFill>
                <a:latin typeface="Bogle" panose="020B0503020203060203" pitchFamily="34" charset="77"/>
              </a:defRPr>
            </a:lvl1pPr>
          </a:lstStyle>
          <a:p>
            <a:r>
              <a:rPr lang="en-US"/>
              <a:t>Presentation </a:t>
            </a:r>
            <a:br>
              <a:rPr lang="en-US"/>
            </a:br>
            <a:r>
              <a:rPr lang="en-US"/>
              <a:t>title here</a:t>
            </a:r>
          </a:p>
        </p:txBody>
      </p:sp>
      <p:sp>
        <p:nvSpPr>
          <p:cNvPr id="9" name="Text Placeholder 7">
            <a:extLst>
              <a:ext uri="{FF2B5EF4-FFF2-40B4-BE49-F238E27FC236}">
                <a16:creationId xmlns:a16="http://schemas.microsoft.com/office/drawing/2014/main" id="{B157A6B9-37D4-7F76-9B85-CC3FD5E0D049}"/>
              </a:ext>
            </a:extLst>
          </p:cNvPr>
          <p:cNvSpPr>
            <a:spLocks noGrp="1"/>
          </p:cNvSpPr>
          <p:nvPr>
            <p:ph type="body" sz="quarter" idx="12" hasCustomPrompt="1"/>
          </p:nvPr>
        </p:nvSpPr>
        <p:spPr>
          <a:xfrm>
            <a:off x="524800" y="5818490"/>
            <a:ext cx="3190557" cy="487045"/>
          </a:xfrm>
          <a:prstGeom prst="rect">
            <a:avLst/>
          </a:prstGeom>
        </p:spPr>
        <p:txBody>
          <a:bodyPr lIns="0" rIns="0"/>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ts val="39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Bogle" panose="020B0503020203060203" pitchFamily="34" charset="77"/>
                <a:ea typeface="+mn-ea"/>
                <a:cs typeface="+mn-cs"/>
              </a:rPr>
              <a:t>January 12, 2023</a:t>
            </a:r>
          </a:p>
        </p:txBody>
      </p:sp>
      <p:sp>
        <p:nvSpPr>
          <p:cNvPr id="10" name="Text Placeholder 16">
            <a:extLst>
              <a:ext uri="{FF2B5EF4-FFF2-40B4-BE49-F238E27FC236}">
                <a16:creationId xmlns:a16="http://schemas.microsoft.com/office/drawing/2014/main" id="{FF37E4D2-413D-FBB7-239F-406EFDC9D7D2}"/>
              </a:ext>
            </a:extLst>
          </p:cNvPr>
          <p:cNvSpPr>
            <a:spLocks noGrp="1"/>
          </p:cNvSpPr>
          <p:nvPr>
            <p:ph type="body" sz="quarter" idx="13" hasCustomPrompt="1"/>
          </p:nvPr>
        </p:nvSpPr>
        <p:spPr>
          <a:xfrm>
            <a:off x="502920" y="3929063"/>
            <a:ext cx="6967025" cy="1536700"/>
          </a:xfrm>
          <a:prstGeom prst="rect">
            <a:avLst/>
          </a:prstGeom>
        </p:spPr>
        <p:txBody>
          <a:bodyPr lIns="0" rIns="0"/>
          <a:lstStyle>
            <a:lvl1pPr marL="0" indent="0">
              <a:lnSpc>
                <a:spcPct val="100000"/>
              </a:lnSpc>
              <a:buNone/>
              <a:defRPr>
                <a:solidFill>
                  <a:schemeClr val="bg1"/>
                </a:solidFill>
              </a:defRPr>
            </a:lvl1pPr>
          </a:lstStyle>
          <a:p>
            <a:r>
              <a:rPr lang="en-US"/>
              <a:t>Subject heading.</a:t>
            </a:r>
          </a:p>
        </p:txBody>
      </p:sp>
    </p:spTree>
    <p:extLst>
      <p:ext uri="{BB962C8B-B14F-4D97-AF65-F5344CB8AC3E}">
        <p14:creationId xmlns:p14="http://schemas.microsoft.com/office/powerpoint/2010/main" val="961793634"/>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over Slide">
    <p:bg>
      <p:bgPr>
        <a:solidFill>
          <a:schemeClr val="accent1"/>
        </a:solidFill>
        <a:effectLst/>
      </p:bgPr>
    </p:bg>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2DE30401-2944-6D79-8E24-C206C410F38B}"/>
              </a:ext>
            </a:extLst>
          </p:cNvPr>
          <p:cNvSpPr>
            <a:spLocks noGrp="1"/>
          </p:cNvSpPr>
          <p:nvPr>
            <p:ph type="pic" sz="quarter" idx="10"/>
          </p:nvPr>
        </p:nvSpPr>
        <p:spPr>
          <a:xfrm>
            <a:off x="7146388" y="1518698"/>
            <a:ext cx="5058863" cy="4349365"/>
          </a:xfrm>
          <a:custGeom>
            <a:avLst/>
            <a:gdLst>
              <a:gd name="connsiteX0" fmla="*/ 0 w 2590800"/>
              <a:gd name="connsiteY0" fmla="*/ 0 h 2590800"/>
              <a:gd name="connsiteX1" fmla="*/ 2590800 w 2590800"/>
              <a:gd name="connsiteY1" fmla="*/ 0 h 2590800"/>
              <a:gd name="connsiteX2" fmla="*/ 2590800 w 2590800"/>
              <a:gd name="connsiteY2" fmla="*/ 2590800 h 2590800"/>
              <a:gd name="connsiteX3" fmla="*/ 0 w 2590800"/>
              <a:gd name="connsiteY3" fmla="*/ 2590800 h 2590800"/>
              <a:gd name="connsiteX4" fmla="*/ 0 w 2590800"/>
              <a:gd name="connsiteY4" fmla="*/ 0 h 2590800"/>
              <a:gd name="connsiteX0" fmla="*/ 0 w 2590800"/>
              <a:gd name="connsiteY0" fmla="*/ 0 h 2590800"/>
              <a:gd name="connsiteX1" fmla="*/ 2590800 w 2590800"/>
              <a:gd name="connsiteY1" fmla="*/ 0 h 2590800"/>
              <a:gd name="connsiteX2" fmla="*/ 2577089 w 2590800"/>
              <a:gd name="connsiteY2" fmla="*/ 1246909 h 2590800"/>
              <a:gd name="connsiteX3" fmla="*/ 2590800 w 2590800"/>
              <a:gd name="connsiteY3" fmla="*/ 2590800 h 2590800"/>
              <a:gd name="connsiteX4" fmla="*/ 0 w 2590800"/>
              <a:gd name="connsiteY4" fmla="*/ 2590800 h 2590800"/>
              <a:gd name="connsiteX5" fmla="*/ 0 w 2590800"/>
              <a:gd name="connsiteY5" fmla="*/ 0 h 2590800"/>
              <a:gd name="connsiteX0" fmla="*/ 27565 w 2618365"/>
              <a:gd name="connsiteY0" fmla="*/ 0 h 2590800"/>
              <a:gd name="connsiteX1" fmla="*/ 2618365 w 2618365"/>
              <a:gd name="connsiteY1" fmla="*/ 0 h 2590800"/>
              <a:gd name="connsiteX2" fmla="*/ 2604654 w 2618365"/>
              <a:gd name="connsiteY2" fmla="*/ 1246909 h 2590800"/>
              <a:gd name="connsiteX3" fmla="*/ 2618365 w 2618365"/>
              <a:gd name="connsiteY3" fmla="*/ 2590800 h 2590800"/>
              <a:gd name="connsiteX4" fmla="*/ 27565 w 2618365"/>
              <a:gd name="connsiteY4" fmla="*/ 2590800 h 2590800"/>
              <a:gd name="connsiteX5" fmla="*/ 0 w 2618365"/>
              <a:gd name="connsiteY5" fmla="*/ 1288473 h 2590800"/>
              <a:gd name="connsiteX6" fmla="*/ 27565 w 2618365"/>
              <a:gd name="connsiteY6" fmla="*/ 0 h 2590800"/>
              <a:gd name="connsiteX0" fmla="*/ 27565 w 3685308"/>
              <a:gd name="connsiteY0" fmla="*/ 0 h 2590800"/>
              <a:gd name="connsiteX1" fmla="*/ 2618365 w 3685308"/>
              <a:gd name="connsiteY1" fmla="*/ 0 h 2590800"/>
              <a:gd name="connsiteX2" fmla="*/ 3685308 w 3685308"/>
              <a:gd name="connsiteY2" fmla="*/ 1274618 h 2590800"/>
              <a:gd name="connsiteX3" fmla="*/ 2618365 w 3685308"/>
              <a:gd name="connsiteY3" fmla="*/ 2590800 h 2590800"/>
              <a:gd name="connsiteX4" fmla="*/ 27565 w 3685308"/>
              <a:gd name="connsiteY4" fmla="*/ 2590800 h 2590800"/>
              <a:gd name="connsiteX5" fmla="*/ 0 w 3685308"/>
              <a:gd name="connsiteY5" fmla="*/ 1288473 h 2590800"/>
              <a:gd name="connsiteX6" fmla="*/ 27565 w 3685308"/>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191347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191347 w 4849090"/>
              <a:gd name="connsiteY6" fmla="*/ 0 h 2590800"/>
              <a:gd name="connsiteX0" fmla="*/ 1225852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191347 w 4849090"/>
              <a:gd name="connsiteY4" fmla="*/ 2590800 h 2590800"/>
              <a:gd name="connsiteX5" fmla="*/ 0 w 4849090"/>
              <a:gd name="connsiteY5" fmla="*/ 1330036 h 2590800"/>
              <a:gd name="connsiteX6" fmla="*/ 1225852 w 4849090"/>
              <a:gd name="connsiteY6" fmla="*/ 0 h 2590800"/>
              <a:gd name="connsiteX0" fmla="*/ 1225852 w 4849090"/>
              <a:gd name="connsiteY0" fmla="*/ 0 h 2590800"/>
              <a:gd name="connsiteX1" fmla="*/ 3782147 w 4849090"/>
              <a:gd name="connsiteY1" fmla="*/ 0 h 2590800"/>
              <a:gd name="connsiteX2" fmla="*/ 4849090 w 4849090"/>
              <a:gd name="connsiteY2" fmla="*/ 1274618 h 2590800"/>
              <a:gd name="connsiteX3" fmla="*/ 3782147 w 4849090"/>
              <a:gd name="connsiteY3" fmla="*/ 2590800 h 2590800"/>
              <a:gd name="connsiteX4" fmla="*/ 1214350 w 4849090"/>
              <a:gd name="connsiteY4" fmla="*/ 2590800 h 2590800"/>
              <a:gd name="connsiteX5" fmla="*/ 0 w 4849090"/>
              <a:gd name="connsiteY5" fmla="*/ 1330036 h 2590800"/>
              <a:gd name="connsiteX6" fmla="*/ 1225852 w 4849090"/>
              <a:gd name="connsiteY6" fmla="*/ 0 h 2590800"/>
              <a:gd name="connsiteX0" fmla="*/ 1225852 w 4849090"/>
              <a:gd name="connsiteY0" fmla="*/ 0 h 2596551"/>
              <a:gd name="connsiteX1" fmla="*/ 3782147 w 4849090"/>
              <a:gd name="connsiteY1" fmla="*/ 0 h 2596551"/>
              <a:gd name="connsiteX2" fmla="*/ 4849090 w 4849090"/>
              <a:gd name="connsiteY2" fmla="*/ 1274618 h 2596551"/>
              <a:gd name="connsiteX3" fmla="*/ 3730389 w 4849090"/>
              <a:gd name="connsiteY3" fmla="*/ 2596551 h 2596551"/>
              <a:gd name="connsiteX4" fmla="*/ 1214350 w 4849090"/>
              <a:gd name="connsiteY4" fmla="*/ 2590800 h 2596551"/>
              <a:gd name="connsiteX5" fmla="*/ 0 w 4849090"/>
              <a:gd name="connsiteY5" fmla="*/ 1330036 h 2596551"/>
              <a:gd name="connsiteX6" fmla="*/ 1225852 w 4849090"/>
              <a:gd name="connsiteY6" fmla="*/ 0 h 2596551"/>
              <a:gd name="connsiteX0" fmla="*/ 1225852 w 4849090"/>
              <a:gd name="connsiteY0" fmla="*/ 0 h 2596551"/>
              <a:gd name="connsiteX1" fmla="*/ 3678630 w 4849090"/>
              <a:gd name="connsiteY1" fmla="*/ 0 h 2596551"/>
              <a:gd name="connsiteX2" fmla="*/ 4849090 w 4849090"/>
              <a:gd name="connsiteY2" fmla="*/ 1274618 h 2596551"/>
              <a:gd name="connsiteX3" fmla="*/ 3730389 w 4849090"/>
              <a:gd name="connsiteY3" fmla="*/ 2596551 h 2596551"/>
              <a:gd name="connsiteX4" fmla="*/ 1214350 w 4849090"/>
              <a:gd name="connsiteY4" fmla="*/ 2590800 h 2596551"/>
              <a:gd name="connsiteX5" fmla="*/ 0 w 4849090"/>
              <a:gd name="connsiteY5" fmla="*/ 1330036 h 2596551"/>
              <a:gd name="connsiteX6" fmla="*/ 1225852 w 4849090"/>
              <a:gd name="connsiteY6" fmla="*/ 0 h 2596551"/>
              <a:gd name="connsiteX0" fmla="*/ 1225852 w 4849090"/>
              <a:gd name="connsiteY0" fmla="*/ 0 h 2596551"/>
              <a:gd name="connsiteX1" fmla="*/ 3678630 w 4849090"/>
              <a:gd name="connsiteY1" fmla="*/ 0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25852 w 4849090"/>
              <a:gd name="connsiteY6" fmla="*/ 0 h 2596551"/>
              <a:gd name="connsiteX0" fmla="*/ 1225852 w 4849090"/>
              <a:gd name="connsiteY0" fmla="*/ 0 h 2596551"/>
              <a:gd name="connsiteX1" fmla="*/ 3678630 w 4849090"/>
              <a:gd name="connsiteY1" fmla="*/ 0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25852 w 4849090"/>
              <a:gd name="connsiteY6" fmla="*/ 0 h 2596551"/>
              <a:gd name="connsiteX0" fmla="*/ 1208599 w 4849090"/>
              <a:gd name="connsiteY0" fmla="*/ 0 h 2596551"/>
              <a:gd name="connsiteX1" fmla="*/ 3678630 w 4849090"/>
              <a:gd name="connsiteY1" fmla="*/ 0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08599 w 4849090"/>
              <a:gd name="connsiteY6" fmla="*/ 0 h 2596551"/>
              <a:gd name="connsiteX0" fmla="*/ 1208599 w 4849090"/>
              <a:gd name="connsiteY0" fmla="*/ 5751 h 2602302"/>
              <a:gd name="connsiteX1" fmla="*/ 3638373 w 4849090"/>
              <a:gd name="connsiteY1" fmla="*/ 0 h 2602302"/>
              <a:gd name="connsiteX2" fmla="*/ 4849090 w 4849090"/>
              <a:gd name="connsiteY2" fmla="*/ 1280369 h 2602302"/>
              <a:gd name="connsiteX3" fmla="*/ 3707385 w 4849090"/>
              <a:gd name="connsiteY3" fmla="*/ 2602302 h 2602302"/>
              <a:gd name="connsiteX4" fmla="*/ 1214350 w 4849090"/>
              <a:gd name="connsiteY4" fmla="*/ 2596551 h 2602302"/>
              <a:gd name="connsiteX5" fmla="*/ 0 w 4849090"/>
              <a:gd name="connsiteY5" fmla="*/ 1335787 h 2602302"/>
              <a:gd name="connsiteX6" fmla="*/ 1208599 w 4849090"/>
              <a:gd name="connsiteY6" fmla="*/ 5751 h 2602302"/>
              <a:gd name="connsiteX0" fmla="*/ 1208599 w 4849090"/>
              <a:gd name="connsiteY0" fmla="*/ 0 h 2596551"/>
              <a:gd name="connsiteX1" fmla="*/ 3649874 w 4849090"/>
              <a:gd name="connsiteY1" fmla="*/ 5751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49874 w 4849090"/>
              <a:gd name="connsiteY1" fmla="*/ 5751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38723 w 4849090"/>
              <a:gd name="connsiteY1" fmla="*/ 2034 h 2596551"/>
              <a:gd name="connsiteX2" fmla="*/ 4849090 w 4849090"/>
              <a:gd name="connsiteY2" fmla="*/ 1274618 h 2596551"/>
              <a:gd name="connsiteX3" fmla="*/ 3707385 w 4849090"/>
              <a:gd name="connsiteY3" fmla="*/ 2596551 h 2596551"/>
              <a:gd name="connsiteX4" fmla="*/ 1214350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38723 w 4849090"/>
              <a:gd name="connsiteY1" fmla="*/ 2034 h 2596551"/>
              <a:gd name="connsiteX2" fmla="*/ 4849090 w 4849090"/>
              <a:gd name="connsiteY2" fmla="*/ 1274618 h 2596551"/>
              <a:gd name="connsiteX3" fmla="*/ 3707385 w 4849090"/>
              <a:gd name="connsiteY3" fmla="*/ 2596551 h 2596551"/>
              <a:gd name="connsiteX4" fmla="*/ 1206916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38723 w 4849090"/>
              <a:gd name="connsiteY1" fmla="*/ 2034 h 2596551"/>
              <a:gd name="connsiteX2" fmla="*/ 4849090 w 4849090"/>
              <a:gd name="connsiteY2" fmla="*/ 1274618 h 2596551"/>
              <a:gd name="connsiteX3" fmla="*/ 3640478 w 4849090"/>
              <a:gd name="connsiteY3" fmla="*/ 2596551 h 2596551"/>
              <a:gd name="connsiteX4" fmla="*/ 1206916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38723 w 4849090"/>
              <a:gd name="connsiteY1" fmla="*/ 2034 h 2596551"/>
              <a:gd name="connsiteX2" fmla="*/ 4849090 w 4849090"/>
              <a:gd name="connsiteY2" fmla="*/ 1274618 h 2596551"/>
              <a:gd name="connsiteX3" fmla="*/ 3640478 w 4849090"/>
              <a:gd name="connsiteY3" fmla="*/ 2596551 h 2596551"/>
              <a:gd name="connsiteX4" fmla="*/ 1206916 w 4849090"/>
              <a:gd name="connsiteY4" fmla="*/ 2590800 h 2596551"/>
              <a:gd name="connsiteX5" fmla="*/ 0 w 4849090"/>
              <a:gd name="connsiteY5" fmla="*/ 1330036 h 2596551"/>
              <a:gd name="connsiteX6" fmla="*/ 1208599 w 4849090"/>
              <a:gd name="connsiteY6" fmla="*/ 0 h 2596551"/>
              <a:gd name="connsiteX0" fmla="*/ 1208599 w 4849090"/>
              <a:gd name="connsiteY0" fmla="*/ 0 h 2596551"/>
              <a:gd name="connsiteX1" fmla="*/ 3638723 w 4849090"/>
              <a:gd name="connsiteY1" fmla="*/ 2034 h 2596551"/>
              <a:gd name="connsiteX2" fmla="*/ 4849090 w 4849090"/>
              <a:gd name="connsiteY2" fmla="*/ 1274618 h 2596551"/>
              <a:gd name="connsiteX3" fmla="*/ 3640478 w 4849090"/>
              <a:gd name="connsiteY3" fmla="*/ 2596551 h 2596551"/>
              <a:gd name="connsiteX4" fmla="*/ 1206916 w 4849090"/>
              <a:gd name="connsiteY4" fmla="*/ 2590800 h 2596551"/>
              <a:gd name="connsiteX5" fmla="*/ 0 w 4849090"/>
              <a:gd name="connsiteY5" fmla="*/ 1330036 h 2596551"/>
              <a:gd name="connsiteX6" fmla="*/ 1208599 w 4849090"/>
              <a:gd name="connsiteY6" fmla="*/ 0 h 2596551"/>
              <a:gd name="connsiteX0" fmla="*/ 1208599 w 4845373"/>
              <a:gd name="connsiteY0" fmla="*/ 0 h 2596551"/>
              <a:gd name="connsiteX1" fmla="*/ 3638723 w 4845373"/>
              <a:gd name="connsiteY1" fmla="*/ 2034 h 2596551"/>
              <a:gd name="connsiteX2" fmla="*/ 4845373 w 4845373"/>
              <a:gd name="connsiteY2" fmla="*/ 1300637 h 2596551"/>
              <a:gd name="connsiteX3" fmla="*/ 3640478 w 4845373"/>
              <a:gd name="connsiteY3" fmla="*/ 2596551 h 2596551"/>
              <a:gd name="connsiteX4" fmla="*/ 1206916 w 4845373"/>
              <a:gd name="connsiteY4" fmla="*/ 2590800 h 2596551"/>
              <a:gd name="connsiteX5" fmla="*/ 0 w 4845373"/>
              <a:gd name="connsiteY5" fmla="*/ 1330036 h 2596551"/>
              <a:gd name="connsiteX6" fmla="*/ 1208599 w 4845373"/>
              <a:gd name="connsiteY6" fmla="*/ 0 h 2596551"/>
              <a:gd name="connsiteX0" fmla="*/ 1197447 w 4834221"/>
              <a:gd name="connsiteY0" fmla="*/ 0 h 2596551"/>
              <a:gd name="connsiteX1" fmla="*/ 3627571 w 4834221"/>
              <a:gd name="connsiteY1" fmla="*/ 2034 h 2596551"/>
              <a:gd name="connsiteX2" fmla="*/ 4834221 w 4834221"/>
              <a:gd name="connsiteY2" fmla="*/ 1300637 h 2596551"/>
              <a:gd name="connsiteX3" fmla="*/ 3629326 w 4834221"/>
              <a:gd name="connsiteY3" fmla="*/ 2596551 h 2596551"/>
              <a:gd name="connsiteX4" fmla="*/ 1195764 w 4834221"/>
              <a:gd name="connsiteY4" fmla="*/ 2590800 h 2596551"/>
              <a:gd name="connsiteX5" fmla="*/ 0 w 4834221"/>
              <a:gd name="connsiteY5" fmla="*/ 1296583 h 2596551"/>
              <a:gd name="connsiteX6" fmla="*/ 1197447 w 4834221"/>
              <a:gd name="connsiteY6" fmla="*/ 0 h 2596551"/>
              <a:gd name="connsiteX0" fmla="*/ 1197447 w 4834221"/>
              <a:gd name="connsiteY0" fmla="*/ 0 h 2596551"/>
              <a:gd name="connsiteX1" fmla="*/ 3627571 w 4834221"/>
              <a:gd name="connsiteY1" fmla="*/ 2034 h 2596551"/>
              <a:gd name="connsiteX2" fmla="*/ 4834221 w 4834221"/>
              <a:gd name="connsiteY2" fmla="*/ 1300637 h 2596551"/>
              <a:gd name="connsiteX3" fmla="*/ 3629326 w 4834221"/>
              <a:gd name="connsiteY3" fmla="*/ 2596551 h 2596551"/>
              <a:gd name="connsiteX4" fmla="*/ 1195764 w 4834221"/>
              <a:gd name="connsiteY4" fmla="*/ 2590800 h 2596551"/>
              <a:gd name="connsiteX5" fmla="*/ 0 w 4834221"/>
              <a:gd name="connsiteY5" fmla="*/ 1296583 h 2596551"/>
              <a:gd name="connsiteX6" fmla="*/ 1197447 w 4834221"/>
              <a:gd name="connsiteY6" fmla="*/ 0 h 2596551"/>
              <a:gd name="connsiteX0" fmla="*/ 1197447 w 4834221"/>
              <a:gd name="connsiteY0" fmla="*/ 0 h 2596551"/>
              <a:gd name="connsiteX1" fmla="*/ 3627571 w 4834221"/>
              <a:gd name="connsiteY1" fmla="*/ 2034 h 2596551"/>
              <a:gd name="connsiteX2" fmla="*/ 4834221 w 4834221"/>
              <a:gd name="connsiteY2" fmla="*/ 1300637 h 2596551"/>
              <a:gd name="connsiteX3" fmla="*/ 3629326 w 4834221"/>
              <a:gd name="connsiteY3" fmla="*/ 2596551 h 2596551"/>
              <a:gd name="connsiteX4" fmla="*/ 1195764 w 4834221"/>
              <a:gd name="connsiteY4" fmla="*/ 2590800 h 2596551"/>
              <a:gd name="connsiteX5" fmla="*/ 0 w 4834221"/>
              <a:gd name="connsiteY5" fmla="*/ 1296583 h 2596551"/>
              <a:gd name="connsiteX6" fmla="*/ 1197447 w 4834221"/>
              <a:gd name="connsiteY6" fmla="*/ 0 h 2596551"/>
              <a:gd name="connsiteX0" fmla="*/ 1197447 w 4834221"/>
              <a:gd name="connsiteY0" fmla="*/ 7517 h 2604068"/>
              <a:gd name="connsiteX1" fmla="*/ 2678139 w 4834221"/>
              <a:gd name="connsiteY1" fmla="*/ 0 h 2604068"/>
              <a:gd name="connsiteX2" fmla="*/ 3627571 w 4834221"/>
              <a:gd name="connsiteY2" fmla="*/ 9551 h 2604068"/>
              <a:gd name="connsiteX3" fmla="*/ 4834221 w 4834221"/>
              <a:gd name="connsiteY3" fmla="*/ 1308154 h 2604068"/>
              <a:gd name="connsiteX4" fmla="*/ 3629326 w 4834221"/>
              <a:gd name="connsiteY4" fmla="*/ 2604068 h 2604068"/>
              <a:gd name="connsiteX5" fmla="*/ 1195764 w 4834221"/>
              <a:gd name="connsiteY5" fmla="*/ 2598317 h 2604068"/>
              <a:gd name="connsiteX6" fmla="*/ 0 w 4834221"/>
              <a:gd name="connsiteY6" fmla="*/ 1304100 h 2604068"/>
              <a:gd name="connsiteX7" fmla="*/ 1197447 w 4834221"/>
              <a:gd name="connsiteY7" fmla="*/ 7517 h 2604068"/>
              <a:gd name="connsiteX0" fmla="*/ 1197447 w 4834221"/>
              <a:gd name="connsiteY0" fmla="*/ 7517 h 2604068"/>
              <a:gd name="connsiteX1" fmla="*/ 2678139 w 4834221"/>
              <a:gd name="connsiteY1" fmla="*/ 0 h 2604068"/>
              <a:gd name="connsiteX2" fmla="*/ 3627571 w 4834221"/>
              <a:gd name="connsiteY2" fmla="*/ 9551 h 2604068"/>
              <a:gd name="connsiteX3" fmla="*/ 4834221 w 4834221"/>
              <a:gd name="connsiteY3" fmla="*/ 1308154 h 2604068"/>
              <a:gd name="connsiteX4" fmla="*/ 3629326 w 4834221"/>
              <a:gd name="connsiteY4" fmla="*/ 2604068 h 2604068"/>
              <a:gd name="connsiteX5" fmla="*/ 2735342 w 4834221"/>
              <a:gd name="connsiteY5" fmla="*/ 2597965 h 2604068"/>
              <a:gd name="connsiteX6" fmla="*/ 1195764 w 4834221"/>
              <a:gd name="connsiteY6" fmla="*/ 2598317 h 2604068"/>
              <a:gd name="connsiteX7" fmla="*/ 0 w 4834221"/>
              <a:gd name="connsiteY7" fmla="*/ 1304100 h 2604068"/>
              <a:gd name="connsiteX8" fmla="*/ 1197447 w 4834221"/>
              <a:gd name="connsiteY8" fmla="*/ 7517 h 2604068"/>
              <a:gd name="connsiteX0" fmla="*/ 1197447 w 4834221"/>
              <a:gd name="connsiteY0" fmla="*/ 7517 h 2607499"/>
              <a:gd name="connsiteX1" fmla="*/ 2678139 w 4834221"/>
              <a:gd name="connsiteY1" fmla="*/ 0 h 2607499"/>
              <a:gd name="connsiteX2" fmla="*/ 3627571 w 4834221"/>
              <a:gd name="connsiteY2" fmla="*/ 9551 h 2607499"/>
              <a:gd name="connsiteX3" fmla="*/ 4834221 w 4834221"/>
              <a:gd name="connsiteY3" fmla="*/ 1308154 h 2607499"/>
              <a:gd name="connsiteX4" fmla="*/ 3629326 w 4834221"/>
              <a:gd name="connsiteY4" fmla="*/ 2604068 h 2607499"/>
              <a:gd name="connsiteX5" fmla="*/ 2701973 w 4834221"/>
              <a:gd name="connsiteY5" fmla="*/ 2607499 h 2607499"/>
              <a:gd name="connsiteX6" fmla="*/ 1195764 w 4834221"/>
              <a:gd name="connsiteY6" fmla="*/ 2598317 h 2607499"/>
              <a:gd name="connsiteX7" fmla="*/ 0 w 4834221"/>
              <a:gd name="connsiteY7" fmla="*/ 1304100 h 2607499"/>
              <a:gd name="connsiteX8" fmla="*/ 1197447 w 4834221"/>
              <a:gd name="connsiteY8" fmla="*/ 7517 h 2607499"/>
              <a:gd name="connsiteX0" fmla="*/ 1197447 w 3745747"/>
              <a:gd name="connsiteY0" fmla="*/ 7517 h 2607499"/>
              <a:gd name="connsiteX1" fmla="*/ 2678139 w 3745747"/>
              <a:gd name="connsiteY1" fmla="*/ 0 h 2607499"/>
              <a:gd name="connsiteX2" fmla="*/ 3627571 w 3745747"/>
              <a:gd name="connsiteY2" fmla="*/ 9551 h 2607499"/>
              <a:gd name="connsiteX3" fmla="*/ 3629326 w 3745747"/>
              <a:gd name="connsiteY3" fmla="*/ 2604068 h 2607499"/>
              <a:gd name="connsiteX4" fmla="*/ 2701973 w 3745747"/>
              <a:gd name="connsiteY4" fmla="*/ 2607499 h 2607499"/>
              <a:gd name="connsiteX5" fmla="*/ 1195764 w 3745747"/>
              <a:gd name="connsiteY5" fmla="*/ 2598317 h 2607499"/>
              <a:gd name="connsiteX6" fmla="*/ 0 w 3745747"/>
              <a:gd name="connsiteY6" fmla="*/ 1304100 h 2607499"/>
              <a:gd name="connsiteX7" fmla="*/ 1197447 w 3745747"/>
              <a:gd name="connsiteY7" fmla="*/ 7517 h 2607499"/>
              <a:gd name="connsiteX0" fmla="*/ 1197447 w 3629326"/>
              <a:gd name="connsiteY0" fmla="*/ 7517 h 2607499"/>
              <a:gd name="connsiteX1" fmla="*/ 2678139 w 3629326"/>
              <a:gd name="connsiteY1" fmla="*/ 0 h 2607499"/>
              <a:gd name="connsiteX2" fmla="*/ 3629326 w 3629326"/>
              <a:gd name="connsiteY2" fmla="*/ 2604068 h 2607499"/>
              <a:gd name="connsiteX3" fmla="*/ 2701973 w 3629326"/>
              <a:gd name="connsiteY3" fmla="*/ 2607499 h 2607499"/>
              <a:gd name="connsiteX4" fmla="*/ 1195764 w 3629326"/>
              <a:gd name="connsiteY4" fmla="*/ 2598317 h 2607499"/>
              <a:gd name="connsiteX5" fmla="*/ 0 w 3629326"/>
              <a:gd name="connsiteY5" fmla="*/ 1304100 h 2607499"/>
              <a:gd name="connsiteX6" fmla="*/ 1197447 w 3629326"/>
              <a:gd name="connsiteY6" fmla="*/ 7517 h 2607499"/>
              <a:gd name="connsiteX0" fmla="*/ 1197447 w 2701973"/>
              <a:gd name="connsiteY0" fmla="*/ 7517 h 2607499"/>
              <a:gd name="connsiteX1" fmla="*/ 2678139 w 2701973"/>
              <a:gd name="connsiteY1" fmla="*/ 0 h 2607499"/>
              <a:gd name="connsiteX2" fmla="*/ 2701973 w 2701973"/>
              <a:gd name="connsiteY2" fmla="*/ 2607499 h 2607499"/>
              <a:gd name="connsiteX3" fmla="*/ 1195764 w 2701973"/>
              <a:gd name="connsiteY3" fmla="*/ 2598317 h 2607499"/>
              <a:gd name="connsiteX4" fmla="*/ 0 w 2701973"/>
              <a:gd name="connsiteY4" fmla="*/ 1304100 h 2607499"/>
              <a:gd name="connsiteX5" fmla="*/ 1197447 w 2701973"/>
              <a:gd name="connsiteY5" fmla="*/ 7517 h 2607499"/>
              <a:gd name="connsiteX0" fmla="*/ 1197447 w 2678139"/>
              <a:gd name="connsiteY0" fmla="*/ 7517 h 2607499"/>
              <a:gd name="connsiteX1" fmla="*/ 2678139 w 2678139"/>
              <a:gd name="connsiteY1" fmla="*/ 0 h 2607499"/>
              <a:gd name="connsiteX2" fmla="*/ 2678138 w 2678139"/>
              <a:gd name="connsiteY2" fmla="*/ 2607499 h 2607499"/>
              <a:gd name="connsiteX3" fmla="*/ 1195764 w 2678139"/>
              <a:gd name="connsiteY3" fmla="*/ 2598317 h 2607499"/>
              <a:gd name="connsiteX4" fmla="*/ 0 w 2678139"/>
              <a:gd name="connsiteY4" fmla="*/ 1304100 h 2607499"/>
              <a:gd name="connsiteX5" fmla="*/ 1197447 w 2678139"/>
              <a:gd name="connsiteY5" fmla="*/ 7517 h 260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8139" h="2607499">
                <a:moveTo>
                  <a:pt x="1197447" y="7517"/>
                </a:moveTo>
                <a:lnTo>
                  <a:pt x="2678139" y="0"/>
                </a:lnTo>
                <a:cubicBezTo>
                  <a:pt x="2678139" y="869166"/>
                  <a:pt x="2678138" y="1738333"/>
                  <a:pt x="2678138" y="2607499"/>
                </a:cubicBezTo>
                <a:lnTo>
                  <a:pt x="1195764" y="2598317"/>
                </a:lnTo>
                <a:cubicBezTo>
                  <a:pt x="548412" y="2597881"/>
                  <a:pt x="17554" y="1983148"/>
                  <a:pt x="0" y="1304100"/>
                </a:cubicBezTo>
                <a:cubicBezTo>
                  <a:pt x="301" y="624966"/>
                  <a:pt x="547990" y="10074"/>
                  <a:pt x="1197447" y="7517"/>
                </a:cubicBezTo>
                <a:close/>
              </a:path>
            </a:pathLst>
          </a:custGeom>
          <a:solidFill>
            <a:schemeClr val="accent3"/>
          </a:solidFill>
        </p:spPr>
        <p:txBody>
          <a:bodyPr/>
          <a:lstStyle>
            <a:lvl1pPr>
              <a:lnSpc>
                <a:spcPct val="100000"/>
              </a:lnSpc>
              <a:defRPr/>
            </a:lvl1pPr>
          </a:lstStyle>
          <a:p>
            <a:endParaRPr lang="en-US"/>
          </a:p>
        </p:txBody>
      </p:sp>
      <p:sp>
        <p:nvSpPr>
          <p:cNvPr id="4" name="Rectangle 3">
            <a:extLst>
              <a:ext uri="{FF2B5EF4-FFF2-40B4-BE49-F238E27FC236}">
                <a16:creationId xmlns:a16="http://schemas.microsoft.com/office/drawing/2014/main" id="{4928CFF9-DCCE-1136-D8B8-83A4F57C5E0B}"/>
              </a:ext>
            </a:extLst>
          </p:cNvPr>
          <p:cNvSpPr/>
          <p:nvPr userDrawn="1"/>
        </p:nvSpPr>
        <p:spPr>
          <a:xfrm>
            <a:off x="-1" y="6738425"/>
            <a:ext cx="12188825" cy="119575"/>
          </a:xfrm>
          <a:prstGeom prst="rect">
            <a:avLst/>
          </a:prstGeom>
          <a:solidFill>
            <a:srgbClr val="FFC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0" i="0">
              <a:solidFill>
                <a:srgbClr val="FFC21F"/>
              </a:solidFill>
              <a:latin typeface="Arial" panose="020B0604020202020204" pitchFamily="34" charset="0"/>
            </a:endParaRPr>
          </a:p>
        </p:txBody>
      </p:sp>
      <p:pic>
        <p:nvPicPr>
          <p:cNvPr id="7" name="Picture 6">
            <a:extLst>
              <a:ext uri="{FF2B5EF4-FFF2-40B4-BE49-F238E27FC236}">
                <a16:creationId xmlns:a16="http://schemas.microsoft.com/office/drawing/2014/main" id="{247A36B3-09F9-AE36-793E-AF6233901C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9417" y="276739"/>
            <a:ext cx="1423906" cy="746324"/>
          </a:xfrm>
          <a:prstGeom prst="rect">
            <a:avLst/>
          </a:prstGeom>
        </p:spPr>
      </p:pic>
      <p:sp>
        <p:nvSpPr>
          <p:cNvPr id="8" name="Title 27">
            <a:extLst>
              <a:ext uri="{FF2B5EF4-FFF2-40B4-BE49-F238E27FC236}">
                <a16:creationId xmlns:a16="http://schemas.microsoft.com/office/drawing/2014/main" id="{FDD28834-3CFD-F656-84DF-B573C26E8052}"/>
              </a:ext>
            </a:extLst>
          </p:cNvPr>
          <p:cNvSpPr>
            <a:spLocks noGrp="1"/>
          </p:cNvSpPr>
          <p:nvPr>
            <p:ph type="title" hasCustomPrompt="1"/>
          </p:nvPr>
        </p:nvSpPr>
        <p:spPr>
          <a:xfrm>
            <a:off x="501649" y="2358841"/>
            <a:ext cx="6935343" cy="1519441"/>
          </a:xfrm>
          <a:prstGeom prst="rect">
            <a:avLst/>
          </a:prstGeom>
        </p:spPr>
        <p:txBody>
          <a:bodyPr lIns="0" rIns="0"/>
          <a:lstStyle>
            <a:lvl1pPr algn="l">
              <a:lnSpc>
                <a:spcPts val="5800"/>
              </a:lnSpc>
              <a:defRPr sz="5400" b="1" i="0">
                <a:solidFill>
                  <a:srgbClr val="FFFFFF"/>
                </a:solidFill>
                <a:latin typeface="Bogle" panose="020B0503020203060203" pitchFamily="34" charset="77"/>
              </a:defRPr>
            </a:lvl1pPr>
          </a:lstStyle>
          <a:p>
            <a:r>
              <a:rPr lang="en-US"/>
              <a:t>Presentation </a:t>
            </a:r>
            <a:br>
              <a:rPr lang="en-US"/>
            </a:br>
            <a:r>
              <a:rPr lang="en-US"/>
              <a:t>title here</a:t>
            </a:r>
          </a:p>
        </p:txBody>
      </p:sp>
      <p:sp>
        <p:nvSpPr>
          <p:cNvPr id="10" name="Text Placeholder 7">
            <a:extLst>
              <a:ext uri="{FF2B5EF4-FFF2-40B4-BE49-F238E27FC236}">
                <a16:creationId xmlns:a16="http://schemas.microsoft.com/office/drawing/2014/main" id="{34DBC1CA-AEB7-9F7C-6041-4EBE66562146}"/>
              </a:ext>
            </a:extLst>
          </p:cNvPr>
          <p:cNvSpPr>
            <a:spLocks noGrp="1"/>
          </p:cNvSpPr>
          <p:nvPr>
            <p:ph type="body" sz="quarter" idx="12" hasCustomPrompt="1"/>
          </p:nvPr>
        </p:nvSpPr>
        <p:spPr>
          <a:xfrm>
            <a:off x="524800" y="5818490"/>
            <a:ext cx="3190557" cy="487045"/>
          </a:xfrm>
          <a:prstGeom prst="rect">
            <a:avLst/>
          </a:prstGeom>
        </p:spPr>
        <p:txBody>
          <a:bodyPr lIns="0" rIns="0"/>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ts val="39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Bogle" panose="020B0503020203060203" pitchFamily="34" charset="77"/>
                <a:ea typeface="+mn-ea"/>
                <a:cs typeface="+mn-cs"/>
              </a:rPr>
              <a:t>January 12, 2023</a:t>
            </a:r>
          </a:p>
        </p:txBody>
      </p:sp>
      <p:sp>
        <p:nvSpPr>
          <p:cNvPr id="11" name="Text Placeholder 16">
            <a:extLst>
              <a:ext uri="{FF2B5EF4-FFF2-40B4-BE49-F238E27FC236}">
                <a16:creationId xmlns:a16="http://schemas.microsoft.com/office/drawing/2014/main" id="{2FCD66C2-F43C-DBB5-87ED-F406C3FE9084}"/>
              </a:ext>
            </a:extLst>
          </p:cNvPr>
          <p:cNvSpPr>
            <a:spLocks noGrp="1"/>
          </p:cNvSpPr>
          <p:nvPr>
            <p:ph type="body" sz="quarter" idx="13" hasCustomPrompt="1"/>
          </p:nvPr>
        </p:nvSpPr>
        <p:spPr>
          <a:xfrm>
            <a:off x="502920" y="3929063"/>
            <a:ext cx="6967025" cy="1536700"/>
          </a:xfrm>
          <a:prstGeom prst="rect">
            <a:avLst/>
          </a:prstGeom>
        </p:spPr>
        <p:txBody>
          <a:bodyPr lIns="0" rIns="0"/>
          <a:lstStyle>
            <a:lvl1pPr marL="0" indent="0">
              <a:lnSpc>
                <a:spcPct val="100000"/>
              </a:lnSpc>
              <a:buNone/>
              <a:defRPr>
                <a:solidFill>
                  <a:schemeClr val="bg1"/>
                </a:solidFill>
              </a:defRPr>
            </a:lvl1pPr>
          </a:lstStyle>
          <a:p>
            <a:r>
              <a:rPr lang="en-US"/>
              <a:t>Subject heading.</a:t>
            </a:r>
          </a:p>
        </p:txBody>
      </p:sp>
    </p:spTree>
    <p:extLst>
      <p:ext uri="{BB962C8B-B14F-4D97-AF65-F5344CB8AC3E}">
        <p14:creationId xmlns:p14="http://schemas.microsoft.com/office/powerpoint/2010/main" val="2682257181"/>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8_Cover Slide">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28CFF9-DCCE-1136-D8B8-83A4F57C5E0B}"/>
              </a:ext>
            </a:extLst>
          </p:cNvPr>
          <p:cNvSpPr/>
          <p:nvPr userDrawn="1"/>
        </p:nvSpPr>
        <p:spPr>
          <a:xfrm>
            <a:off x="-1" y="6752493"/>
            <a:ext cx="12188825" cy="119575"/>
          </a:xfrm>
          <a:prstGeom prst="rect">
            <a:avLst/>
          </a:prstGeom>
          <a:solidFill>
            <a:srgbClr val="FFC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0" i="0">
              <a:solidFill>
                <a:srgbClr val="FFC21F"/>
              </a:solidFill>
              <a:latin typeface="Arial" panose="020B0604020202020204" pitchFamily="34" charset="0"/>
            </a:endParaRPr>
          </a:p>
        </p:txBody>
      </p:sp>
      <p:sp>
        <p:nvSpPr>
          <p:cNvPr id="8" name="Title 27">
            <a:extLst>
              <a:ext uri="{FF2B5EF4-FFF2-40B4-BE49-F238E27FC236}">
                <a16:creationId xmlns:a16="http://schemas.microsoft.com/office/drawing/2014/main" id="{FDD28834-3CFD-F656-84DF-B573C26E8052}"/>
              </a:ext>
            </a:extLst>
          </p:cNvPr>
          <p:cNvSpPr>
            <a:spLocks noGrp="1"/>
          </p:cNvSpPr>
          <p:nvPr>
            <p:ph type="title" hasCustomPrompt="1"/>
          </p:nvPr>
        </p:nvSpPr>
        <p:spPr>
          <a:xfrm>
            <a:off x="501649" y="2358841"/>
            <a:ext cx="6935343" cy="1519441"/>
          </a:xfrm>
          <a:prstGeom prst="rect">
            <a:avLst/>
          </a:prstGeom>
        </p:spPr>
        <p:txBody>
          <a:bodyPr lIns="0" rIns="0"/>
          <a:lstStyle>
            <a:lvl1pPr algn="l">
              <a:lnSpc>
                <a:spcPts val="5800"/>
              </a:lnSpc>
              <a:defRPr sz="5400" b="1" i="0">
                <a:solidFill>
                  <a:srgbClr val="FFFFFF"/>
                </a:solidFill>
                <a:latin typeface="Bogle" panose="020B0503020203060203" pitchFamily="34" charset="77"/>
              </a:defRPr>
            </a:lvl1pPr>
          </a:lstStyle>
          <a:p>
            <a:r>
              <a:rPr lang="en-US"/>
              <a:t>Presentation </a:t>
            </a:r>
            <a:br>
              <a:rPr lang="en-US"/>
            </a:br>
            <a:r>
              <a:rPr lang="en-US"/>
              <a:t>title here</a:t>
            </a:r>
          </a:p>
        </p:txBody>
      </p:sp>
      <p:sp>
        <p:nvSpPr>
          <p:cNvPr id="10" name="Text Placeholder 7">
            <a:extLst>
              <a:ext uri="{FF2B5EF4-FFF2-40B4-BE49-F238E27FC236}">
                <a16:creationId xmlns:a16="http://schemas.microsoft.com/office/drawing/2014/main" id="{34DBC1CA-AEB7-9F7C-6041-4EBE66562146}"/>
              </a:ext>
            </a:extLst>
          </p:cNvPr>
          <p:cNvSpPr>
            <a:spLocks noGrp="1"/>
          </p:cNvSpPr>
          <p:nvPr>
            <p:ph type="body" sz="quarter" idx="12" hasCustomPrompt="1"/>
          </p:nvPr>
        </p:nvSpPr>
        <p:spPr>
          <a:xfrm>
            <a:off x="524800" y="5818490"/>
            <a:ext cx="3190557" cy="487045"/>
          </a:xfrm>
          <a:prstGeom prst="rect">
            <a:avLst/>
          </a:prstGeom>
        </p:spPr>
        <p:txBody>
          <a:bodyPr lIns="0" rIns="0"/>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ts val="39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Bogle" panose="020B0503020203060203" pitchFamily="34" charset="77"/>
                <a:ea typeface="+mn-ea"/>
                <a:cs typeface="+mn-cs"/>
              </a:rPr>
              <a:t>January 12, 2023</a:t>
            </a:r>
          </a:p>
        </p:txBody>
      </p:sp>
      <p:sp>
        <p:nvSpPr>
          <p:cNvPr id="11" name="Text Placeholder 16">
            <a:extLst>
              <a:ext uri="{FF2B5EF4-FFF2-40B4-BE49-F238E27FC236}">
                <a16:creationId xmlns:a16="http://schemas.microsoft.com/office/drawing/2014/main" id="{2FCD66C2-F43C-DBB5-87ED-F406C3FE9084}"/>
              </a:ext>
            </a:extLst>
          </p:cNvPr>
          <p:cNvSpPr>
            <a:spLocks noGrp="1"/>
          </p:cNvSpPr>
          <p:nvPr>
            <p:ph type="body" sz="quarter" idx="13" hasCustomPrompt="1"/>
          </p:nvPr>
        </p:nvSpPr>
        <p:spPr>
          <a:xfrm>
            <a:off x="502920" y="3929063"/>
            <a:ext cx="6967025" cy="1536700"/>
          </a:xfrm>
          <a:prstGeom prst="rect">
            <a:avLst/>
          </a:prstGeom>
        </p:spPr>
        <p:txBody>
          <a:bodyPr lIns="0" rIns="0"/>
          <a:lstStyle>
            <a:lvl1pPr marL="0" indent="0">
              <a:lnSpc>
                <a:spcPct val="100000"/>
              </a:lnSpc>
              <a:buNone/>
              <a:defRPr>
                <a:solidFill>
                  <a:schemeClr val="bg1"/>
                </a:solidFill>
              </a:defRPr>
            </a:lvl1pPr>
          </a:lstStyle>
          <a:p>
            <a:r>
              <a:rPr lang="en-US"/>
              <a:t>Subject heading.</a:t>
            </a:r>
          </a:p>
        </p:txBody>
      </p:sp>
      <p:grpSp>
        <p:nvGrpSpPr>
          <p:cNvPr id="12" name="Group 11">
            <a:extLst>
              <a:ext uri="{FF2B5EF4-FFF2-40B4-BE49-F238E27FC236}">
                <a16:creationId xmlns:a16="http://schemas.microsoft.com/office/drawing/2014/main" id="{EE8320B7-9AD9-3FAD-B59B-867935598FFA}"/>
              </a:ext>
            </a:extLst>
          </p:cNvPr>
          <p:cNvGrpSpPr/>
          <p:nvPr userDrawn="1"/>
        </p:nvGrpSpPr>
        <p:grpSpPr>
          <a:xfrm>
            <a:off x="513096" y="411650"/>
            <a:ext cx="1187642" cy="487759"/>
            <a:chOff x="513096" y="411650"/>
            <a:chExt cx="1187642" cy="487759"/>
          </a:xfrm>
        </p:grpSpPr>
        <p:pic>
          <p:nvPicPr>
            <p:cNvPr id="7" name="Picture 6">
              <a:extLst>
                <a:ext uri="{FF2B5EF4-FFF2-40B4-BE49-F238E27FC236}">
                  <a16:creationId xmlns:a16="http://schemas.microsoft.com/office/drawing/2014/main" id="{247A36B3-09F9-AE36-793E-AF6233901C5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13096" y="411650"/>
              <a:ext cx="435840" cy="487759"/>
            </a:xfrm>
            <a:prstGeom prst="rect">
              <a:avLst/>
            </a:prstGeom>
          </p:spPr>
        </p:pic>
        <p:pic>
          <p:nvPicPr>
            <p:cNvPr id="3" name="Picture 2">
              <a:extLst>
                <a:ext uri="{FF2B5EF4-FFF2-40B4-BE49-F238E27FC236}">
                  <a16:creationId xmlns:a16="http://schemas.microsoft.com/office/drawing/2014/main" id="{1F157892-1AF8-BEFF-E083-3B0CDE5A2F7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203860" y="441914"/>
              <a:ext cx="496878" cy="424360"/>
            </a:xfrm>
            <a:prstGeom prst="rect">
              <a:avLst/>
            </a:prstGeom>
          </p:spPr>
        </p:pic>
        <p:cxnSp>
          <p:nvCxnSpPr>
            <p:cNvPr id="9" name="Straight Connector 8">
              <a:extLst>
                <a:ext uri="{FF2B5EF4-FFF2-40B4-BE49-F238E27FC236}">
                  <a16:creationId xmlns:a16="http://schemas.microsoft.com/office/drawing/2014/main" id="{6F5F3B21-0D64-71C9-DAE3-5DA8331AD88A}"/>
                </a:ext>
              </a:extLst>
            </p:cNvPr>
            <p:cNvCxnSpPr/>
            <p:nvPr userDrawn="1"/>
          </p:nvCxnSpPr>
          <p:spPr>
            <a:xfrm>
              <a:off x="1072529" y="412511"/>
              <a:ext cx="0" cy="481263"/>
            </a:xfrm>
            <a:prstGeom prst="line">
              <a:avLst/>
            </a:prstGeom>
            <a:ln w="12700"/>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2116EE72-95FB-FC30-08C8-9B35A0AE687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799" r="3583"/>
          <a:stretch/>
        </p:blipFill>
        <p:spPr>
          <a:xfrm>
            <a:off x="6690051" y="1206887"/>
            <a:ext cx="5498774" cy="4444226"/>
          </a:xfrm>
          <a:prstGeom prst="rect">
            <a:avLst/>
          </a:prstGeom>
        </p:spPr>
      </p:pic>
    </p:spTree>
    <p:extLst>
      <p:ext uri="{BB962C8B-B14F-4D97-AF65-F5344CB8AC3E}">
        <p14:creationId xmlns:p14="http://schemas.microsoft.com/office/powerpoint/2010/main" val="2757810819"/>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Section Divider Opt 1">
    <p:bg>
      <p:bgPr>
        <a:solidFill>
          <a:schemeClr val="accent3"/>
        </a:solid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7A0C4AED-BF67-A9D2-D14F-6D94D91B1B73}"/>
              </a:ext>
            </a:extLst>
          </p:cNvPr>
          <p:cNvSpPr>
            <a:spLocks noGrp="1"/>
          </p:cNvSpPr>
          <p:nvPr>
            <p:ph type="body" sz="quarter" idx="16" hasCustomPrompt="1"/>
          </p:nvPr>
        </p:nvSpPr>
        <p:spPr>
          <a:xfrm>
            <a:off x="501650" y="3623490"/>
            <a:ext cx="10156186" cy="933450"/>
          </a:xfrm>
          <a:prstGeom prst="rect">
            <a:avLst/>
          </a:prstGeom>
        </p:spPr>
        <p:txBody>
          <a:bodyPr lIns="0" rIns="0"/>
          <a:lstStyle>
            <a:lvl1pPr marL="0" indent="0">
              <a:lnSpc>
                <a:spcPct val="100000"/>
              </a:lnSpc>
              <a:buClr>
                <a:schemeClr val="accent3"/>
              </a:buClr>
              <a:buNone/>
              <a:tabLst/>
              <a:defRPr sz="20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text here.</a:t>
            </a:r>
          </a:p>
        </p:txBody>
      </p:sp>
      <p:sp>
        <p:nvSpPr>
          <p:cNvPr id="4" name="Text Placeholder 8">
            <a:extLst>
              <a:ext uri="{FF2B5EF4-FFF2-40B4-BE49-F238E27FC236}">
                <a16:creationId xmlns:a16="http://schemas.microsoft.com/office/drawing/2014/main" id="{C519B574-5466-83FA-1E29-5F3623045384}"/>
              </a:ext>
            </a:extLst>
          </p:cNvPr>
          <p:cNvSpPr>
            <a:spLocks noGrp="1"/>
          </p:cNvSpPr>
          <p:nvPr>
            <p:ph type="body" sz="quarter" idx="17" hasCustomPrompt="1"/>
          </p:nvPr>
        </p:nvSpPr>
        <p:spPr>
          <a:xfrm>
            <a:off x="501650" y="3013391"/>
            <a:ext cx="10156825" cy="558484"/>
          </a:xfrm>
          <a:prstGeom prst="rect">
            <a:avLst/>
          </a:prstGeom>
        </p:spPr>
        <p:txBody>
          <a:bodyPr lIns="0" tIns="0" rIns="0" bIns="0"/>
          <a:lstStyle>
            <a:lvl1pPr marL="0" indent="0">
              <a:lnSpc>
                <a:spcPct val="100000"/>
              </a:lnSpc>
              <a:buNone/>
              <a:defRPr sz="2800" b="1">
                <a:solidFill>
                  <a:schemeClr val="tx2"/>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err="1"/>
              <a:t>Subheadline</a:t>
            </a:r>
            <a:r>
              <a:rPr lang="en-US"/>
              <a:t> here.</a:t>
            </a:r>
          </a:p>
        </p:txBody>
      </p:sp>
      <p:sp>
        <p:nvSpPr>
          <p:cNvPr id="6" name="Rectangle 5">
            <a:extLst>
              <a:ext uri="{FF2B5EF4-FFF2-40B4-BE49-F238E27FC236}">
                <a16:creationId xmlns:a16="http://schemas.microsoft.com/office/drawing/2014/main" id="{0197B95A-2B7E-5240-3FF4-EC59B1C132DC}"/>
              </a:ext>
            </a:extLst>
          </p:cNvPr>
          <p:cNvSpPr/>
          <p:nvPr userDrawn="1"/>
        </p:nvSpPr>
        <p:spPr>
          <a:xfrm>
            <a:off x="-1" y="6752493"/>
            <a:ext cx="12188825" cy="11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0" i="0">
              <a:solidFill>
                <a:srgbClr val="FFC21F"/>
              </a:solidFill>
              <a:latin typeface="Arial" panose="020B0604020202020204" pitchFamily="34" charset="0"/>
            </a:endParaRPr>
          </a:p>
        </p:txBody>
      </p:sp>
      <p:sp>
        <p:nvSpPr>
          <p:cNvPr id="12" name="Text Placeholder 8">
            <a:extLst>
              <a:ext uri="{FF2B5EF4-FFF2-40B4-BE49-F238E27FC236}">
                <a16:creationId xmlns:a16="http://schemas.microsoft.com/office/drawing/2014/main" id="{D7B1C06C-368C-AE9D-2E81-AF8BC2640F71}"/>
              </a:ext>
            </a:extLst>
          </p:cNvPr>
          <p:cNvSpPr>
            <a:spLocks noGrp="1"/>
          </p:cNvSpPr>
          <p:nvPr>
            <p:ph type="body" sz="quarter" idx="14" hasCustomPrompt="1"/>
          </p:nvPr>
        </p:nvSpPr>
        <p:spPr>
          <a:xfrm>
            <a:off x="501650" y="2257424"/>
            <a:ext cx="10156825" cy="704351"/>
          </a:xfrm>
          <a:prstGeom prst="rect">
            <a:avLst/>
          </a:prstGeom>
        </p:spPr>
        <p:txBody>
          <a:bodyPr lIns="0" tIns="0" rIns="0" bIns="0"/>
          <a:lstStyle>
            <a:lvl1pPr marL="0" indent="0">
              <a:lnSpc>
                <a:spcPts val="4800"/>
              </a:lnSpc>
              <a:buNone/>
              <a:defRPr sz="4400" b="1">
                <a:solidFill>
                  <a:schemeClr val="tx2"/>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Section title</a:t>
            </a:r>
          </a:p>
        </p:txBody>
      </p:sp>
      <p:sp>
        <p:nvSpPr>
          <p:cNvPr id="18" name="Footer Placeholder 3">
            <a:extLst>
              <a:ext uri="{FF2B5EF4-FFF2-40B4-BE49-F238E27FC236}">
                <a16:creationId xmlns:a16="http://schemas.microsoft.com/office/drawing/2014/main" id="{FC13EC86-5B0F-2CD3-682A-E27276E3420D}"/>
              </a:ext>
            </a:extLst>
          </p:cNvPr>
          <p:cNvSpPr>
            <a:spLocks noGrp="1"/>
          </p:cNvSpPr>
          <p:nvPr>
            <p:ph type="ftr" sz="quarter" idx="3"/>
          </p:nvPr>
        </p:nvSpPr>
        <p:spPr>
          <a:xfrm>
            <a:off x="392872" y="6407992"/>
            <a:ext cx="2840341" cy="224019"/>
          </a:xfrm>
          <a:prstGeom prst="rect">
            <a:avLst/>
          </a:prstGeom>
        </p:spPr>
        <p:txBody>
          <a:bodyPr vert="horz" lIns="91440" tIns="45720" rIns="91440" bIns="45720" rtlCol="0" anchor="t" anchorCtr="0"/>
          <a:lstStyle>
            <a:lvl1pPr algn="l">
              <a:defRPr sz="1000">
                <a:solidFill>
                  <a:schemeClr val="accent5"/>
                </a:solidFill>
              </a:defRPr>
            </a:lvl1pPr>
          </a:lstStyle>
          <a:p>
            <a:r>
              <a:rPr lang="en-US"/>
              <a:t>Own your well-being</a:t>
            </a:r>
          </a:p>
        </p:txBody>
      </p:sp>
      <p:sp>
        <p:nvSpPr>
          <p:cNvPr id="23" name="TextBox 22">
            <a:extLst>
              <a:ext uri="{FF2B5EF4-FFF2-40B4-BE49-F238E27FC236}">
                <a16:creationId xmlns:a16="http://schemas.microsoft.com/office/drawing/2014/main" id="{B3D7AB75-2733-58B8-3742-4DD4B1269C1E}"/>
              </a:ext>
            </a:extLst>
          </p:cNvPr>
          <p:cNvSpPr txBox="1"/>
          <p:nvPr userDrawn="1"/>
        </p:nvSpPr>
        <p:spPr>
          <a:xfrm>
            <a:off x="6465194" y="6419426"/>
            <a:ext cx="5330659"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i="0">
                <a:solidFill>
                  <a:schemeClr val="accent5"/>
                </a:solidFill>
                <a:latin typeface="Bogle" panose="020B0503020203060203" pitchFamily="34" charset="77"/>
              </a:rPr>
              <a:t>   </a:t>
            </a:r>
            <a:r>
              <a:rPr lang="en-CA" sz="900">
                <a:solidFill>
                  <a:schemeClr val="accent5"/>
                </a:solidFill>
                <a:latin typeface="Bogle" panose="020B0503020203060203" pitchFamily="34" charset="77"/>
              </a:rPr>
              <a:t>© 2023 Walmart Inc. Confidential — Internal use only     </a:t>
            </a:r>
            <a:r>
              <a:rPr lang="en-US" sz="900" b="0" i="0">
                <a:solidFill>
                  <a:schemeClr val="accent5"/>
                </a:solidFill>
                <a:latin typeface="Bogle" panose="020B0503020203060203" pitchFamily="34" charset="77"/>
              </a:rPr>
              <a:t>|    </a:t>
            </a:r>
            <a:fld id="{BEFE0201-0745-9A42-B8DB-EF1B45CA1163}" type="slidenum">
              <a:rPr lang="en-US" sz="900" b="0" i="0" smtClean="0">
                <a:solidFill>
                  <a:schemeClr val="accent5"/>
                </a:solidFill>
                <a:latin typeface="Bogle" panose="020B0503020203060203" pitchFamily="34" charset="77"/>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900" b="0" i="0">
              <a:solidFill>
                <a:schemeClr val="accent5"/>
              </a:solidFill>
              <a:latin typeface="Bogle" panose="020B0503020203060203" pitchFamily="34" charset="77"/>
            </a:endParaRPr>
          </a:p>
        </p:txBody>
      </p:sp>
    </p:spTree>
    <p:extLst>
      <p:ext uri="{BB962C8B-B14F-4D97-AF65-F5344CB8AC3E}">
        <p14:creationId xmlns:p14="http://schemas.microsoft.com/office/powerpoint/2010/main" val="1669579173"/>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guide id="3" orient="horz" pos="408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F6F0E4-FC74-0059-5EEA-84818E108CDC}"/>
              </a:ext>
            </a:extLst>
          </p:cNvPr>
          <p:cNvSpPr txBox="1"/>
          <p:nvPr userDrawn="1"/>
        </p:nvSpPr>
        <p:spPr>
          <a:xfrm>
            <a:off x="6465194" y="6419426"/>
            <a:ext cx="5330659"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i="0">
                <a:solidFill>
                  <a:schemeClr val="accent5"/>
                </a:solidFill>
                <a:latin typeface="Bogle" panose="020B0503020203060203" pitchFamily="34" charset="77"/>
              </a:rPr>
              <a:t>   </a:t>
            </a:r>
            <a:r>
              <a:rPr lang="en-CA" sz="900">
                <a:solidFill>
                  <a:schemeClr val="accent5"/>
                </a:solidFill>
                <a:latin typeface="Bogle" panose="020B0503020203060203" pitchFamily="34" charset="77"/>
              </a:rPr>
              <a:t>© 2025 Walmart Inc. Confidential   </a:t>
            </a:r>
            <a:r>
              <a:rPr lang="en-US" sz="900" b="0" i="0">
                <a:solidFill>
                  <a:schemeClr val="accent5"/>
                </a:solidFill>
                <a:latin typeface="Bogle" panose="020B0503020203060203" pitchFamily="34" charset="77"/>
              </a:rPr>
              <a:t>|    </a:t>
            </a:r>
            <a:fld id="{BEFE0201-0745-9A42-B8DB-EF1B45CA1163}" type="slidenum">
              <a:rPr lang="en-US" sz="900" b="0" i="0" smtClean="0">
                <a:solidFill>
                  <a:schemeClr val="accent5"/>
                </a:solidFill>
                <a:latin typeface="Bogle" panose="020B0503020203060203" pitchFamily="34" charset="77"/>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900" b="0" i="0">
              <a:solidFill>
                <a:schemeClr val="accent5"/>
              </a:solidFill>
              <a:latin typeface="Bogle" panose="020B0503020203060203" pitchFamily="34" charset="77"/>
            </a:endParaRPr>
          </a:p>
        </p:txBody>
      </p:sp>
      <p:sp>
        <p:nvSpPr>
          <p:cNvPr id="5" name="Rectangle 4">
            <a:extLst>
              <a:ext uri="{FF2B5EF4-FFF2-40B4-BE49-F238E27FC236}">
                <a16:creationId xmlns:a16="http://schemas.microsoft.com/office/drawing/2014/main" id="{75D58FAC-6DC1-555B-AF67-8DC0C414747F}"/>
              </a:ext>
            </a:extLst>
          </p:cNvPr>
          <p:cNvSpPr/>
          <p:nvPr userDrawn="1"/>
        </p:nvSpPr>
        <p:spPr>
          <a:xfrm>
            <a:off x="-1" y="6752493"/>
            <a:ext cx="12188825" cy="119575"/>
          </a:xfrm>
          <a:prstGeom prst="rect">
            <a:avLst/>
          </a:prstGeom>
          <a:solidFill>
            <a:srgbClr val="FFC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FFC21F"/>
              </a:solidFill>
              <a:latin typeface="Arial" panose="020B0604020202020204" pitchFamily="34" charset="0"/>
            </a:endParaRPr>
          </a:p>
        </p:txBody>
      </p:sp>
      <p:sp>
        <p:nvSpPr>
          <p:cNvPr id="2" name="Footer Placeholder 3">
            <a:extLst>
              <a:ext uri="{FF2B5EF4-FFF2-40B4-BE49-F238E27FC236}">
                <a16:creationId xmlns:a16="http://schemas.microsoft.com/office/drawing/2014/main" id="{B5F818F8-F76F-4C4F-3017-649B3F79E972}"/>
              </a:ext>
            </a:extLst>
          </p:cNvPr>
          <p:cNvSpPr>
            <a:spLocks noGrp="1"/>
          </p:cNvSpPr>
          <p:nvPr>
            <p:ph type="ftr" sz="quarter" idx="3"/>
          </p:nvPr>
        </p:nvSpPr>
        <p:spPr>
          <a:xfrm>
            <a:off x="392872" y="6407992"/>
            <a:ext cx="2840341" cy="224019"/>
          </a:xfrm>
          <a:prstGeom prst="rect">
            <a:avLst/>
          </a:prstGeom>
        </p:spPr>
        <p:txBody>
          <a:bodyPr vert="horz" lIns="91440" tIns="45720" rIns="91440" bIns="45720" rtlCol="0" anchor="t" anchorCtr="0"/>
          <a:lstStyle>
            <a:lvl1pPr algn="l">
              <a:defRPr sz="1000">
                <a:solidFill>
                  <a:schemeClr val="accent5"/>
                </a:solidFill>
              </a:defRPr>
            </a:lvl1pPr>
          </a:lstStyle>
          <a:p>
            <a:r>
              <a:rPr lang="en-US"/>
              <a:t>Own your well-being</a:t>
            </a:r>
          </a:p>
        </p:txBody>
      </p:sp>
    </p:spTree>
    <p:extLst>
      <p:ext uri="{BB962C8B-B14F-4D97-AF65-F5344CB8AC3E}">
        <p14:creationId xmlns:p14="http://schemas.microsoft.com/office/powerpoint/2010/main" val="1869804495"/>
      </p:ext>
    </p:extLst>
  </p:cSld>
  <p:clrMap bg1="lt1" tx1="dk1" bg2="lt2" tx2="dk2" accent1="accent1" accent2="accent2" accent3="accent3" accent4="accent4" accent5="accent5" accent6="accent6" hlink="hlink" folHlink="folHlink"/>
  <p:sldLayoutIdLst>
    <p:sldLayoutId id="2147483964" r:id="rId1"/>
    <p:sldLayoutId id="2147484006" r:id="rId2"/>
    <p:sldLayoutId id="2147484007" r:id="rId3"/>
    <p:sldLayoutId id="2147484008" r:id="rId4"/>
    <p:sldLayoutId id="2147484009" r:id="rId5"/>
    <p:sldLayoutId id="2147484010" r:id="rId6"/>
    <p:sldLayoutId id="2147483944" r:id="rId7"/>
    <p:sldLayoutId id="2147484011" r:id="rId8"/>
    <p:sldLayoutId id="2147483929" r:id="rId9"/>
    <p:sldLayoutId id="2147483930" r:id="rId10"/>
    <p:sldLayoutId id="2147483988" r:id="rId11"/>
    <p:sldLayoutId id="2147483989" r:id="rId12"/>
    <p:sldLayoutId id="2147483993" r:id="rId13"/>
    <p:sldLayoutId id="2147483990" r:id="rId14"/>
    <p:sldLayoutId id="2147483992" r:id="rId15"/>
    <p:sldLayoutId id="2147484000" r:id="rId16"/>
    <p:sldLayoutId id="2147484012" r:id="rId17"/>
    <p:sldLayoutId id="2147483967" r:id="rId18"/>
    <p:sldLayoutId id="2147483966" r:id="rId19"/>
    <p:sldLayoutId id="2147483968" r:id="rId20"/>
    <p:sldLayoutId id="2147484001" r:id="rId21"/>
    <p:sldLayoutId id="2147483991" r:id="rId22"/>
    <p:sldLayoutId id="2147483952" r:id="rId23"/>
    <p:sldLayoutId id="2147483953" r:id="rId24"/>
    <p:sldLayoutId id="2147483954" r:id="rId25"/>
    <p:sldLayoutId id="2147483999" r:id="rId26"/>
    <p:sldLayoutId id="2147483956" r:id="rId27"/>
    <p:sldLayoutId id="2147483957" r:id="rId28"/>
    <p:sldLayoutId id="2147483958" r:id="rId29"/>
    <p:sldLayoutId id="2147483997" r:id="rId30"/>
    <p:sldLayoutId id="2147483994" r:id="rId31"/>
    <p:sldLayoutId id="2147483998" r:id="rId32"/>
    <p:sldLayoutId id="2147483996" r:id="rId33"/>
    <p:sldLayoutId id="2147483959" r:id="rId34"/>
    <p:sldLayoutId id="2147483960" r:id="rId35"/>
    <p:sldLayoutId id="2147483962" r:id="rId36"/>
    <p:sldLayoutId id="2147483972" r:id="rId37"/>
    <p:sldLayoutId id="2147483986" r:id="rId38"/>
    <p:sldLayoutId id="2147484002" r:id="rId39"/>
    <p:sldLayoutId id="2147484003" r:id="rId40"/>
    <p:sldLayoutId id="2147484004" r:id="rId41"/>
    <p:sldLayoutId id="2147484005" r:id="rId42"/>
  </p:sldLayoutIdLst>
  <p:hf sldNum="0" hdr="0" dt="0"/>
  <p:txStyles>
    <p:titleStyle>
      <a:lvl1pPr algn="ctr" defTabSz="914400" rtl="0" eaLnBrk="1" latinLnBrk="0" hangingPunct="1">
        <a:spcBef>
          <a:spcPct val="0"/>
        </a:spcBef>
        <a:buNone/>
        <a:defRPr sz="4400" b="1" i="0" kern="1200">
          <a:solidFill>
            <a:schemeClr val="tx1"/>
          </a:solidFill>
          <a:latin typeface="Bogle Black" panose="020B0503020203060203" pitchFamily="34" charset="77"/>
          <a:ea typeface="+mj-ea"/>
          <a:cs typeface="+mj-cs"/>
        </a:defRPr>
      </a:lvl1pPr>
    </p:titleStyle>
    <p:bodyStyle>
      <a:lvl1pPr marL="342900" indent="-342900" algn="l" defTabSz="914400" rtl="0" eaLnBrk="1" latinLnBrk="0" hangingPunct="1">
        <a:lnSpc>
          <a:spcPct val="120000"/>
        </a:lnSpc>
        <a:spcBef>
          <a:spcPts val="0"/>
        </a:spcBef>
        <a:spcAft>
          <a:spcPts val="500"/>
        </a:spcAft>
        <a:buFont typeface="Arial" panose="020B0604020202020204" pitchFamily="34" charset="0"/>
        <a:buChar char="•"/>
        <a:defRPr sz="2800" b="0" i="0" kern="1200">
          <a:solidFill>
            <a:schemeClr val="tx2"/>
          </a:solidFill>
          <a:latin typeface="Bogle" panose="020B0503020203060203" pitchFamily="34" charset="77"/>
          <a:ea typeface="+mn-ea"/>
          <a:cs typeface="+mn-cs"/>
        </a:defRPr>
      </a:lvl1pPr>
      <a:lvl2pPr marL="755650" indent="-342900" algn="l" defTabSz="914400" rtl="0" eaLnBrk="1" latinLnBrk="0" hangingPunct="1">
        <a:lnSpc>
          <a:spcPct val="120000"/>
        </a:lnSpc>
        <a:spcBef>
          <a:spcPts val="0"/>
        </a:spcBef>
        <a:spcAft>
          <a:spcPts val="500"/>
        </a:spcAft>
        <a:buFont typeface="Courier New" panose="02070309020205020404" pitchFamily="49" charset="0"/>
        <a:buChar char="o"/>
        <a:tabLst/>
        <a:defRPr sz="2400" b="0" i="0" kern="1200">
          <a:solidFill>
            <a:schemeClr val="tx2"/>
          </a:solidFill>
          <a:latin typeface="Bogle" panose="020B0503020203060203" pitchFamily="34" charset="77"/>
          <a:ea typeface="+mn-ea"/>
          <a:cs typeface="+mn-cs"/>
        </a:defRPr>
      </a:lvl2pPr>
      <a:lvl3pPr marL="1212850" indent="-400050" algn="l" defTabSz="914400" rtl="0" eaLnBrk="1" latinLnBrk="0" hangingPunct="1">
        <a:lnSpc>
          <a:spcPct val="120000"/>
        </a:lnSpc>
        <a:spcBef>
          <a:spcPts val="0"/>
        </a:spcBef>
        <a:spcAft>
          <a:spcPts val="500"/>
        </a:spcAft>
        <a:buFont typeface=".PingFangSC-Regular"/>
        <a:buChar char="－"/>
        <a:tabLst/>
        <a:defRPr sz="2000" b="0" i="0" kern="1200">
          <a:solidFill>
            <a:schemeClr val="tx2"/>
          </a:solidFill>
          <a:latin typeface="Bogle" panose="020B0503020203060203" pitchFamily="34" charset="77"/>
          <a:ea typeface="+mn-ea"/>
          <a:cs typeface="+mn-cs"/>
        </a:defRPr>
      </a:lvl3pPr>
      <a:lvl4pPr marL="1439863" indent="-227013" algn="l" defTabSz="914400" rtl="0" eaLnBrk="1" latinLnBrk="0" hangingPunct="1">
        <a:lnSpc>
          <a:spcPct val="120000"/>
        </a:lnSpc>
        <a:spcBef>
          <a:spcPts val="0"/>
        </a:spcBef>
        <a:spcAft>
          <a:spcPts val="500"/>
        </a:spcAft>
        <a:buFont typeface="Wingdings" pitchFamily="2" charset="2"/>
        <a:buChar char="§"/>
        <a:tabLst/>
        <a:defRPr sz="1800" b="0" i="0" kern="1200">
          <a:solidFill>
            <a:schemeClr val="tx2"/>
          </a:solidFill>
          <a:latin typeface="Bogle" panose="020B0503020203060203" pitchFamily="34" charset="77"/>
          <a:ea typeface="+mn-ea"/>
          <a:cs typeface="+mn-cs"/>
        </a:defRPr>
      </a:lvl4pPr>
      <a:lvl5pPr marL="1828800" indent="-338138" algn="l" defTabSz="914400" rtl="0" eaLnBrk="1" latinLnBrk="0" hangingPunct="1">
        <a:lnSpc>
          <a:spcPct val="120000"/>
        </a:lnSpc>
        <a:spcBef>
          <a:spcPts val="0"/>
        </a:spcBef>
        <a:spcAft>
          <a:spcPts val="500"/>
        </a:spcAft>
        <a:buFont typeface="Arial" panose="020B0604020202020204" pitchFamily="34" charset="0"/>
        <a:buChar char="»"/>
        <a:tabLst/>
        <a:defRPr sz="1800" b="0" i="0" kern="1200">
          <a:solidFill>
            <a:schemeClr val="tx2"/>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userDrawn="1">
          <p15:clr>
            <a:srgbClr val="F26B43"/>
          </p15:clr>
        </p15:guide>
        <p15:guide id="2" pos="311" userDrawn="1">
          <p15:clr>
            <a:srgbClr val="F26B43"/>
          </p15:clr>
        </p15:guide>
        <p15:guide id="3" pos="736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6.png"/><Relationship Id="rId7" Type="http://schemas.openxmlformats.org/officeDocument/2006/relationships/image" Target="../media/image24.png"/><Relationship Id="rId12" Type="http://schemas.openxmlformats.org/officeDocument/2006/relationships/image" Target="../media/image21.sv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3.svg"/><Relationship Id="rId11" Type="http://schemas.openxmlformats.org/officeDocument/2006/relationships/image" Target="../media/image20.png"/><Relationship Id="rId5" Type="http://schemas.openxmlformats.org/officeDocument/2006/relationships/image" Target="../media/image22.png"/><Relationship Id="rId10" Type="http://schemas.openxmlformats.org/officeDocument/2006/relationships/image" Target="../media/image19.svg"/><Relationship Id="rId4" Type="http://schemas.openxmlformats.org/officeDocument/2006/relationships/image" Target="../media/image17.sv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svg"/><Relationship Id="rId9"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hyperlink" Target="https://one.walmart.com/content/uswire/en_us/me.html."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4.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26.sv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4.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26.sv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2.png"/><Relationship Id="rId7" Type="http://schemas.openxmlformats.org/officeDocument/2006/relationships/image" Target="../media/image22.png"/><Relationship Id="rId12" Type="http://schemas.openxmlformats.org/officeDocument/2006/relationships/image" Target="../media/image19.sv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25.svg"/><Relationship Id="rId11" Type="http://schemas.openxmlformats.org/officeDocument/2006/relationships/image" Target="../media/image18.png"/><Relationship Id="rId5" Type="http://schemas.openxmlformats.org/officeDocument/2006/relationships/image" Target="../media/image24.png"/><Relationship Id="rId10" Type="http://schemas.openxmlformats.org/officeDocument/2006/relationships/image" Target="../media/image21.svg"/><Relationship Id="rId4" Type="http://schemas.openxmlformats.org/officeDocument/2006/relationships/image" Target="../media/image13.sv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2.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5.svg"/><Relationship Id="rId11" Type="http://schemas.openxmlformats.org/officeDocument/2006/relationships/image" Target="../media/image22.png"/><Relationship Id="rId5" Type="http://schemas.openxmlformats.org/officeDocument/2006/relationships/image" Target="../media/image24.png"/><Relationship Id="rId10" Type="http://schemas.openxmlformats.org/officeDocument/2006/relationships/image" Target="../media/image21.svg"/><Relationship Id="rId4" Type="http://schemas.openxmlformats.org/officeDocument/2006/relationships/image" Target="../media/image13.sv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2.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3.sv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5.sv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3.svg"/><Relationship Id="rId11" Type="http://schemas.openxmlformats.org/officeDocument/2006/relationships/image" Target="../media/image24.png"/><Relationship Id="rId5" Type="http://schemas.openxmlformats.org/officeDocument/2006/relationships/image" Target="../media/image22.png"/><Relationship Id="rId10" Type="http://schemas.openxmlformats.org/officeDocument/2006/relationships/image" Target="../media/image21.svg"/><Relationship Id="rId4" Type="http://schemas.openxmlformats.org/officeDocument/2006/relationships/image" Target="../media/image17.sv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4565D091-4807-A928-19F6-9391EC259AF7}"/>
              </a:ext>
            </a:extLst>
          </p:cNvPr>
          <p:cNvSpPr>
            <a:spLocks noGrp="1"/>
          </p:cNvSpPr>
          <p:nvPr>
            <p:ph type="title"/>
          </p:nvPr>
        </p:nvSpPr>
        <p:spPr>
          <a:xfrm>
            <a:off x="501649" y="2348503"/>
            <a:ext cx="6155629" cy="2411429"/>
          </a:xfrm>
          <a:prstGeom prst="rect">
            <a:avLst/>
          </a:prstGeom>
        </p:spPr>
        <p:txBody>
          <a:bodyPr wrap="square" lIns="0" tIns="91440" rIns="0" bIns="0" anchor="t">
            <a:spAutoFit/>
          </a:bodyPr>
          <a:lstStyle/>
          <a:p>
            <a:pPr>
              <a:lnSpc>
                <a:spcPts val="6000"/>
              </a:lnSpc>
            </a:pPr>
            <a:r>
              <a:rPr lang="en-US" sz="6000">
                <a:solidFill>
                  <a:schemeClr val="accent1"/>
                </a:solidFill>
                <a:latin typeface="+mn-lt"/>
              </a:rPr>
              <a:t>Own your </a:t>
            </a:r>
            <a:br>
              <a:rPr lang="en-US" sz="6000">
                <a:solidFill>
                  <a:schemeClr val="accent1"/>
                </a:solidFill>
                <a:latin typeface="+mn-lt"/>
              </a:rPr>
            </a:br>
            <a:r>
              <a:rPr lang="en-US" sz="6000">
                <a:solidFill>
                  <a:schemeClr val="accent1"/>
                </a:solidFill>
                <a:latin typeface="+mn-lt"/>
              </a:rPr>
              <a:t>well-being with Walmart benefits</a:t>
            </a:r>
          </a:p>
        </p:txBody>
      </p:sp>
    </p:spTree>
    <p:extLst>
      <p:ext uri="{BB962C8B-B14F-4D97-AF65-F5344CB8AC3E}">
        <p14:creationId xmlns:p14="http://schemas.microsoft.com/office/powerpoint/2010/main" val="1343806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5557B-A336-8CEC-FBC2-963DA9754D07}"/>
            </a:ext>
          </a:extLst>
        </p:cNvPr>
        <p:cNvGrpSpPr/>
        <p:nvPr/>
      </p:nvGrpSpPr>
      <p:grpSpPr>
        <a:xfrm>
          <a:off x="0" y="0"/>
          <a:ext cx="0" cy="0"/>
          <a:chOff x="0" y="0"/>
          <a:chExt cx="0" cy="0"/>
        </a:xfrm>
      </p:grpSpPr>
      <p:sp>
        <p:nvSpPr>
          <p:cNvPr id="27" name="Text Placeholder 1">
            <a:extLst>
              <a:ext uri="{FF2B5EF4-FFF2-40B4-BE49-F238E27FC236}">
                <a16:creationId xmlns:a16="http://schemas.microsoft.com/office/drawing/2014/main" id="{74CF56F7-BCA5-51DE-97E5-7138782709F9}"/>
              </a:ext>
            </a:extLst>
          </p:cNvPr>
          <p:cNvSpPr txBox="1">
            <a:spLocks/>
          </p:cNvSpPr>
          <p:nvPr/>
        </p:nvSpPr>
        <p:spPr>
          <a:xfrm>
            <a:off x="2239246" y="1032322"/>
            <a:ext cx="6295154" cy="524261"/>
          </a:xfrm>
          <a:prstGeom prst="rect">
            <a:avLst/>
          </a:prstGeom>
        </p:spPr>
        <p:txBody>
          <a:bodyPr lIns="91440" tIns="45720" rIns="91440" bIns="45720" anchor="t"/>
          <a:lstStyle>
            <a:lvl1pPr marL="0" indent="0" algn="l" defTabSz="914400" rtl="0" eaLnBrk="1" latinLnBrk="0" hangingPunct="1">
              <a:lnSpc>
                <a:spcPts val="4800"/>
              </a:lnSpc>
              <a:spcBef>
                <a:spcPts val="0"/>
              </a:spcBef>
              <a:spcAft>
                <a:spcPts val="500"/>
              </a:spcAft>
              <a:buFont typeface="Arial" panose="020B0604020202020204" pitchFamily="34" charset="0"/>
              <a:buNone/>
              <a:defRPr sz="4400" b="1" i="0" kern="1200">
                <a:solidFill>
                  <a:schemeClr val="accent1"/>
                </a:solidFill>
                <a:latin typeface="Bogle" panose="020B0503020203060203" pitchFamily="34" charset="77"/>
                <a:ea typeface="+mn-ea"/>
                <a:cs typeface="+mn-cs"/>
              </a:defRPr>
            </a:lvl1pPr>
            <a:lvl2pPr marL="755650" indent="-342900" algn="l" defTabSz="914400" rtl="0" eaLnBrk="1" latinLnBrk="0" hangingPunct="1">
              <a:lnSpc>
                <a:spcPct val="120000"/>
              </a:lnSpc>
              <a:spcBef>
                <a:spcPts val="0"/>
              </a:spcBef>
              <a:spcAft>
                <a:spcPts val="500"/>
              </a:spcAft>
              <a:buFont typeface="Courier New" panose="02070309020205020404" pitchFamily="49" charset="0"/>
              <a:buChar char="o"/>
              <a:tabLst/>
              <a:defRPr sz="2400" b="0" i="0" kern="1200">
                <a:solidFill>
                  <a:schemeClr val="tx2"/>
                </a:solidFill>
                <a:latin typeface="Bogle" panose="020B0503020203060203" pitchFamily="34" charset="77"/>
                <a:ea typeface="+mn-ea"/>
                <a:cs typeface="+mn-cs"/>
              </a:defRPr>
            </a:lvl2pPr>
            <a:lvl3pPr marL="1212850" indent="-400050" algn="l" defTabSz="914400" rtl="0" eaLnBrk="1" latinLnBrk="0" hangingPunct="1">
              <a:lnSpc>
                <a:spcPct val="120000"/>
              </a:lnSpc>
              <a:spcBef>
                <a:spcPts val="0"/>
              </a:spcBef>
              <a:spcAft>
                <a:spcPts val="500"/>
              </a:spcAft>
              <a:buFont typeface=".PingFangSC-Regular"/>
              <a:buChar char="－"/>
              <a:tabLst/>
              <a:defRPr sz="2000" b="0" i="0" kern="1200">
                <a:solidFill>
                  <a:schemeClr val="tx2"/>
                </a:solidFill>
                <a:latin typeface="Bogle" panose="020B0503020203060203" pitchFamily="34" charset="77"/>
                <a:ea typeface="+mn-ea"/>
                <a:cs typeface="+mn-cs"/>
              </a:defRPr>
            </a:lvl3pPr>
            <a:lvl4pPr marL="1439863" indent="-227013" algn="l" defTabSz="914400" rtl="0" eaLnBrk="1" latinLnBrk="0" hangingPunct="1">
              <a:lnSpc>
                <a:spcPct val="120000"/>
              </a:lnSpc>
              <a:spcBef>
                <a:spcPts val="0"/>
              </a:spcBef>
              <a:spcAft>
                <a:spcPts val="500"/>
              </a:spcAft>
              <a:buFont typeface="Wingdings" pitchFamily="2" charset="2"/>
              <a:buChar char="§"/>
              <a:tabLst/>
              <a:defRPr sz="1800" b="0" i="0" kern="1200">
                <a:solidFill>
                  <a:schemeClr val="tx2"/>
                </a:solidFill>
                <a:latin typeface="Bogle" panose="020B0503020203060203" pitchFamily="34" charset="77"/>
                <a:ea typeface="+mn-ea"/>
                <a:cs typeface="+mn-cs"/>
              </a:defRPr>
            </a:lvl4pPr>
            <a:lvl5pPr marL="1828800" indent="-338138" algn="l" defTabSz="914400" rtl="0" eaLnBrk="1" latinLnBrk="0" hangingPunct="1">
              <a:lnSpc>
                <a:spcPct val="120000"/>
              </a:lnSpc>
              <a:spcBef>
                <a:spcPts val="0"/>
              </a:spcBef>
              <a:spcAft>
                <a:spcPts val="500"/>
              </a:spcAft>
              <a:buFont typeface="Arial" panose="020B0604020202020204" pitchFamily="34" charset="0"/>
              <a:buChar char="»"/>
              <a:tabLst/>
              <a:defRPr sz="1800" b="0" i="0" kern="1200">
                <a:solidFill>
                  <a:schemeClr val="tx2"/>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Aft>
                <a:spcPts val="800"/>
              </a:spcAft>
            </a:pPr>
            <a:endParaRPr lang="en-US">
              <a:solidFill>
                <a:srgbClr val="000000"/>
              </a:solidFill>
              <a:latin typeface="Bogle"/>
            </a:endParaRPr>
          </a:p>
        </p:txBody>
      </p:sp>
      <p:sp>
        <p:nvSpPr>
          <p:cNvPr id="4" name="Content Placeholder 8">
            <a:extLst>
              <a:ext uri="{FF2B5EF4-FFF2-40B4-BE49-F238E27FC236}">
                <a16:creationId xmlns:a16="http://schemas.microsoft.com/office/drawing/2014/main" id="{60973A62-D72C-8616-6087-50BB0BE2A0CA}"/>
              </a:ext>
            </a:extLst>
          </p:cNvPr>
          <p:cNvSpPr txBox="1">
            <a:spLocks/>
          </p:cNvSpPr>
          <p:nvPr/>
        </p:nvSpPr>
        <p:spPr>
          <a:xfrm>
            <a:off x="493713" y="2338835"/>
            <a:ext cx="5184160" cy="964367"/>
          </a:xfrm>
          <a:prstGeom prst="rect">
            <a:avLst/>
          </a:prstGeom>
          <a:noFill/>
        </p:spPr>
        <p:txBody>
          <a:bodyPr wrap="square" lIns="0" tIns="0" rIns="0" bIns="0" anchor="t">
            <a:spAutoFit/>
          </a:bodyPr>
          <a:lstStyle>
            <a:lvl1pPr marL="0" indent="0" algn="l" defTabSz="914400" rtl="0" eaLnBrk="1" latinLnBrk="0" hangingPunct="1">
              <a:lnSpc>
                <a:spcPct val="100000"/>
              </a:lnSpc>
              <a:spcBef>
                <a:spcPts val="0"/>
              </a:spcBef>
              <a:spcAft>
                <a:spcPts val="1200"/>
              </a:spcAft>
              <a:buClr>
                <a:schemeClr val="accent1"/>
              </a:buClr>
              <a:buFont typeface="Arial" panose="020B0604020202020204" pitchFamily="34" charset="0"/>
              <a:buNone/>
              <a:defRPr sz="2000" b="0" i="0" kern="1200">
                <a:solidFill>
                  <a:schemeClr val="accent5"/>
                </a:solidFill>
                <a:latin typeface="Bogle" panose="020B0503020203060203" pitchFamily="34" charset="77"/>
                <a:ea typeface="+mn-ea"/>
                <a:cs typeface="+mn-cs"/>
              </a:defRPr>
            </a:lvl1pPr>
            <a:lvl2pPr marL="293688" indent="-28098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2pPr>
            <a:lvl3pPr marL="1212850" indent="-400050" algn="l" defTabSz="914400" rtl="0" eaLnBrk="1" latinLnBrk="0" hangingPunct="1">
              <a:lnSpc>
                <a:spcPct val="100000"/>
              </a:lnSpc>
              <a:spcBef>
                <a:spcPts val="0"/>
              </a:spcBef>
              <a:spcAft>
                <a:spcPts val="1200"/>
              </a:spcAft>
              <a:buClr>
                <a:schemeClr val="accent1"/>
              </a:buClr>
              <a:buFont typeface=".PingFangSC-Regular"/>
              <a:buChar char="－"/>
              <a:tabLst/>
              <a:defRPr sz="2000" b="0" i="0" kern="1200">
                <a:solidFill>
                  <a:schemeClr val="accent5"/>
                </a:solidFill>
                <a:latin typeface="Bogle" panose="020B0503020203060203" pitchFamily="34" charset="77"/>
                <a:ea typeface="+mn-ea"/>
                <a:cs typeface="+mn-cs"/>
              </a:defRPr>
            </a:lvl3pPr>
            <a:lvl4pPr marL="1439863" indent="-227013" algn="l" defTabSz="914400" rtl="0" eaLnBrk="1" latinLnBrk="0" hangingPunct="1">
              <a:lnSpc>
                <a:spcPct val="100000"/>
              </a:lnSpc>
              <a:spcBef>
                <a:spcPts val="0"/>
              </a:spcBef>
              <a:spcAft>
                <a:spcPts val="1200"/>
              </a:spcAft>
              <a:buClr>
                <a:schemeClr val="accent1"/>
              </a:buClr>
              <a:buFont typeface="Wingdings" pitchFamily="2" charset="2"/>
              <a:buChar char="§"/>
              <a:tabLst/>
              <a:defRPr sz="2000" b="0" i="0" kern="1200">
                <a:solidFill>
                  <a:schemeClr val="accent5"/>
                </a:solidFill>
                <a:latin typeface="Bogle" panose="020B0503020203060203" pitchFamily="34" charset="77"/>
                <a:ea typeface="+mn-ea"/>
                <a:cs typeface="+mn-cs"/>
              </a:defRPr>
            </a:lvl4pPr>
            <a:lvl5pPr marL="1828800" indent="-33813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800"/>
              </a:spcAft>
            </a:pPr>
            <a:r>
              <a:rPr lang="en-US" b="1">
                <a:solidFill>
                  <a:schemeClr val="accent1"/>
                </a:solidFill>
                <a:latin typeface="+mn-lt"/>
              </a:rPr>
              <a:t>Get exclusive savings</a:t>
            </a:r>
            <a:r>
              <a:rPr lang="en-US" b="0">
                <a:solidFill>
                  <a:schemeClr val="accent1"/>
                </a:solidFill>
                <a:latin typeface="+mn-lt"/>
              </a:rPr>
              <a:t> </a:t>
            </a:r>
          </a:p>
          <a:p>
            <a:pPr>
              <a:spcAft>
                <a:spcPts val="800"/>
              </a:spcAft>
            </a:pPr>
            <a:r>
              <a:rPr lang="en-US" sz="1800" b="0">
                <a:solidFill>
                  <a:srgbClr val="000000"/>
                </a:solidFill>
                <a:latin typeface="+mn-lt"/>
              </a:rPr>
              <a:t>with the Associate Discount Card, free Walmart+ membership, and/or a Sam's Club membership.</a:t>
            </a:r>
            <a:endParaRPr lang="en-US" sz="1600">
              <a:solidFill>
                <a:schemeClr val="tx2"/>
              </a:solidFill>
              <a:latin typeface="+mn-lt"/>
              <a:ea typeface="Calibri" panose="020F0502020204030204" pitchFamily="34" charset="0"/>
              <a:cs typeface="Times New Roman" panose="02020603050405020304" pitchFamily="18" charset="0"/>
            </a:endParaRPr>
          </a:p>
        </p:txBody>
      </p:sp>
      <p:sp>
        <p:nvSpPr>
          <p:cNvPr id="13" name="Content Placeholder 8">
            <a:extLst>
              <a:ext uri="{FF2B5EF4-FFF2-40B4-BE49-F238E27FC236}">
                <a16:creationId xmlns:a16="http://schemas.microsoft.com/office/drawing/2014/main" id="{EEC53B7B-86CF-A097-8E88-16E1EF89174F}"/>
              </a:ext>
            </a:extLst>
          </p:cNvPr>
          <p:cNvSpPr txBox="1">
            <a:spLocks/>
          </p:cNvSpPr>
          <p:nvPr/>
        </p:nvSpPr>
        <p:spPr>
          <a:xfrm>
            <a:off x="493713" y="3606279"/>
            <a:ext cx="5184160" cy="1241365"/>
          </a:xfrm>
          <a:prstGeom prst="rect">
            <a:avLst/>
          </a:prstGeom>
          <a:noFill/>
        </p:spPr>
        <p:txBody>
          <a:bodyPr wrap="square" lIns="0" tIns="0" rIns="0" bIns="0" anchor="t">
            <a:spAutoFit/>
          </a:bodyPr>
          <a:lstStyle>
            <a:lvl1pPr marL="0" indent="0" algn="l" defTabSz="914400" rtl="0" eaLnBrk="1" latinLnBrk="0" hangingPunct="1">
              <a:lnSpc>
                <a:spcPct val="100000"/>
              </a:lnSpc>
              <a:spcBef>
                <a:spcPts val="0"/>
              </a:spcBef>
              <a:spcAft>
                <a:spcPts val="1200"/>
              </a:spcAft>
              <a:buClr>
                <a:schemeClr val="accent1"/>
              </a:buClr>
              <a:buFont typeface="Arial" panose="020B0604020202020204" pitchFamily="34" charset="0"/>
              <a:buNone/>
              <a:defRPr sz="2000" b="0" i="0" kern="1200">
                <a:solidFill>
                  <a:schemeClr val="accent5"/>
                </a:solidFill>
                <a:latin typeface="Bogle" panose="020B0503020203060203" pitchFamily="34" charset="77"/>
                <a:ea typeface="+mn-ea"/>
                <a:cs typeface="+mn-cs"/>
              </a:defRPr>
            </a:lvl1pPr>
            <a:lvl2pPr marL="293688" indent="-28098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2pPr>
            <a:lvl3pPr marL="1212850" indent="-400050" algn="l" defTabSz="914400" rtl="0" eaLnBrk="1" latinLnBrk="0" hangingPunct="1">
              <a:lnSpc>
                <a:spcPct val="100000"/>
              </a:lnSpc>
              <a:spcBef>
                <a:spcPts val="0"/>
              </a:spcBef>
              <a:spcAft>
                <a:spcPts val="1200"/>
              </a:spcAft>
              <a:buClr>
                <a:schemeClr val="accent1"/>
              </a:buClr>
              <a:buFont typeface=".PingFangSC-Regular"/>
              <a:buChar char="－"/>
              <a:tabLst/>
              <a:defRPr sz="2000" b="0" i="0" kern="1200">
                <a:solidFill>
                  <a:schemeClr val="accent5"/>
                </a:solidFill>
                <a:latin typeface="Bogle" panose="020B0503020203060203" pitchFamily="34" charset="77"/>
                <a:ea typeface="+mn-ea"/>
                <a:cs typeface="+mn-cs"/>
              </a:defRPr>
            </a:lvl3pPr>
            <a:lvl4pPr marL="1439863" indent="-227013" algn="l" defTabSz="914400" rtl="0" eaLnBrk="1" latinLnBrk="0" hangingPunct="1">
              <a:lnSpc>
                <a:spcPct val="100000"/>
              </a:lnSpc>
              <a:spcBef>
                <a:spcPts val="0"/>
              </a:spcBef>
              <a:spcAft>
                <a:spcPts val="1200"/>
              </a:spcAft>
              <a:buClr>
                <a:schemeClr val="accent1"/>
              </a:buClr>
              <a:buFont typeface="Wingdings" pitchFamily="2" charset="2"/>
              <a:buChar char="§"/>
              <a:tabLst/>
              <a:defRPr sz="2000" b="0" i="0" kern="1200">
                <a:solidFill>
                  <a:schemeClr val="accent5"/>
                </a:solidFill>
                <a:latin typeface="Bogle" panose="020B0503020203060203" pitchFamily="34" charset="77"/>
                <a:ea typeface="+mn-ea"/>
                <a:cs typeface="+mn-cs"/>
              </a:defRPr>
            </a:lvl4pPr>
            <a:lvl5pPr marL="1828800" indent="-33813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800"/>
              </a:spcAft>
            </a:pPr>
            <a:r>
              <a:rPr lang="en-US" b="1" i="0" u="none" strike="noStrike" baseline="0">
                <a:solidFill>
                  <a:schemeClr val="accent1"/>
                </a:solidFill>
                <a:latin typeface="+mn-lt"/>
              </a:rPr>
              <a:t>Further your education. </a:t>
            </a:r>
          </a:p>
          <a:p>
            <a:pPr>
              <a:spcAft>
                <a:spcPts val="800"/>
              </a:spcAft>
            </a:pPr>
            <a:r>
              <a:rPr lang="en-US" sz="1800" b="0" i="0" u="none" strike="noStrike" baseline="0">
                <a:solidFill>
                  <a:srgbClr val="091D3F"/>
                </a:solidFill>
                <a:latin typeface="+mn-lt"/>
              </a:rPr>
              <a:t>From earning a short-form certificate, high school diploma, or college degree, Walmart pays for tuition and books with Live Better U.</a:t>
            </a:r>
            <a:endParaRPr lang="en-US" sz="1600">
              <a:solidFill>
                <a:schemeClr val="tx2"/>
              </a:solidFill>
              <a:latin typeface="+mn-lt"/>
              <a:ea typeface="Calibri" panose="020F0502020204030204" pitchFamily="34" charset="0"/>
              <a:cs typeface="Times New Roman" panose="02020603050405020304" pitchFamily="18" charset="0"/>
            </a:endParaRPr>
          </a:p>
        </p:txBody>
      </p:sp>
      <p:sp>
        <p:nvSpPr>
          <p:cNvPr id="19" name="Content Placeholder 8">
            <a:extLst>
              <a:ext uri="{FF2B5EF4-FFF2-40B4-BE49-F238E27FC236}">
                <a16:creationId xmlns:a16="http://schemas.microsoft.com/office/drawing/2014/main" id="{2B5BFAB0-BC2B-A281-5190-D6FCDA4667CD}"/>
              </a:ext>
            </a:extLst>
          </p:cNvPr>
          <p:cNvSpPr txBox="1">
            <a:spLocks/>
          </p:cNvSpPr>
          <p:nvPr/>
        </p:nvSpPr>
        <p:spPr>
          <a:xfrm>
            <a:off x="6437313" y="2338835"/>
            <a:ext cx="5077354" cy="1518364"/>
          </a:xfrm>
          <a:prstGeom prst="rect">
            <a:avLst/>
          </a:prstGeom>
          <a:noFill/>
        </p:spPr>
        <p:txBody>
          <a:bodyPr wrap="square" lIns="0" tIns="0" rIns="0" bIns="0" anchor="t">
            <a:spAutoFit/>
          </a:bodyPr>
          <a:lstStyle>
            <a:lvl1pPr marL="0" indent="0" algn="l" defTabSz="914400" rtl="0" eaLnBrk="1" latinLnBrk="0" hangingPunct="1">
              <a:lnSpc>
                <a:spcPct val="100000"/>
              </a:lnSpc>
              <a:spcBef>
                <a:spcPts val="0"/>
              </a:spcBef>
              <a:spcAft>
                <a:spcPts val="1200"/>
              </a:spcAft>
              <a:buClr>
                <a:schemeClr val="accent1"/>
              </a:buClr>
              <a:buFont typeface="Arial" panose="020B0604020202020204" pitchFamily="34" charset="0"/>
              <a:buNone/>
              <a:defRPr sz="2000" b="0" i="0" kern="1200">
                <a:solidFill>
                  <a:schemeClr val="accent5"/>
                </a:solidFill>
                <a:latin typeface="Bogle" panose="020B0503020203060203" pitchFamily="34" charset="77"/>
                <a:ea typeface="+mn-ea"/>
                <a:cs typeface="+mn-cs"/>
              </a:defRPr>
            </a:lvl1pPr>
            <a:lvl2pPr marL="293688" indent="-28098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2pPr>
            <a:lvl3pPr marL="1212850" indent="-400050" algn="l" defTabSz="914400" rtl="0" eaLnBrk="1" latinLnBrk="0" hangingPunct="1">
              <a:lnSpc>
                <a:spcPct val="100000"/>
              </a:lnSpc>
              <a:spcBef>
                <a:spcPts val="0"/>
              </a:spcBef>
              <a:spcAft>
                <a:spcPts val="1200"/>
              </a:spcAft>
              <a:buClr>
                <a:schemeClr val="accent1"/>
              </a:buClr>
              <a:buFont typeface=".PingFangSC-Regular"/>
              <a:buChar char="－"/>
              <a:tabLst/>
              <a:defRPr sz="2000" b="0" i="0" kern="1200">
                <a:solidFill>
                  <a:schemeClr val="accent5"/>
                </a:solidFill>
                <a:latin typeface="Bogle" panose="020B0503020203060203" pitchFamily="34" charset="77"/>
                <a:ea typeface="+mn-ea"/>
                <a:cs typeface="+mn-cs"/>
              </a:defRPr>
            </a:lvl3pPr>
            <a:lvl4pPr marL="1439863" indent="-227013" algn="l" defTabSz="914400" rtl="0" eaLnBrk="1" latinLnBrk="0" hangingPunct="1">
              <a:lnSpc>
                <a:spcPct val="100000"/>
              </a:lnSpc>
              <a:spcBef>
                <a:spcPts val="0"/>
              </a:spcBef>
              <a:spcAft>
                <a:spcPts val="1200"/>
              </a:spcAft>
              <a:buClr>
                <a:schemeClr val="accent1"/>
              </a:buClr>
              <a:buFont typeface="Wingdings" pitchFamily="2" charset="2"/>
              <a:buChar char="§"/>
              <a:tabLst/>
              <a:defRPr sz="2000" b="0" i="0" kern="1200">
                <a:solidFill>
                  <a:schemeClr val="accent5"/>
                </a:solidFill>
                <a:latin typeface="Bogle" panose="020B0503020203060203" pitchFamily="34" charset="77"/>
                <a:ea typeface="+mn-ea"/>
                <a:cs typeface="+mn-cs"/>
              </a:defRPr>
            </a:lvl4pPr>
            <a:lvl5pPr marL="1828800" indent="-33813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800"/>
              </a:spcAft>
            </a:pPr>
            <a:r>
              <a:rPr lang="en-US" b="1" i="0" u="none" strike="noStrike" baseline="0" dirty="0">
                <a:solidFill>
                  <a:schemeClr val="accent1"/>
                </a:solidFill>
                <a:latin typeface="+mn-lt"/>
              </a:rPr>
              <a:t>Protect your income </a:t>
            </a:r>
          </a:p>
          <a:p>
            <a:pPr>
              <a:spcAft>
                <a:spcPts val="800"/>
              </a:spcAft>
            </a:pPr>
            <a:r>
              <a:rPr lang="en-US" sz="1800" b="0" i="0" u="none" strike="noStrike" baseline="0" dirty="0">
                <a:solidFill>
                  <a:srgbClr val="091D3F"/>
                </a:solidFill>
                <a:latin typeface="+mn-lt"/>
              </a:rPr>
              <a:t>when you can’t work due to injury, illness, or surgery. Full-time hourly and salaried associates, and drivers have access to short- and long-term disability coverage.</a:t>
            </a:r>
            <a:endParaRPr lang="en-US" sz="1600" dirty="0">
              <a:solidFill>
                <a:schemeClr val="tx2"/>
              </a:solidFill>
              <a:latin typeface="+mn-lt"/>
              <a:ea typeface="Calibri" panose="020F0502020204030204" pitchFamily="34" charset="0"/>
              <a:cs typeface="Times New Roman" panose="02020603050405020304" pitchFamily="18" charset="0"/>
            </a:endParaRPr>
          </a:p>
        </p:txBody>
      </p:sp>
      <p:sp>
        <p:nvSpPr>
          <p:cNvPr id="2" name="Text Placeholder 1">
            <a:extLst>
              <a:ext uri="{FF2B5EF4-FFF2-40B4-BE49-F238E27FC236}">
                <a16:creationId xmlns:a16="http://schemas.microsoft.com/office/drawing/2014/main" id="{7F938E50-1C3C-31C9-2FB4-A466C7B9226D}"/>
              </a:ext>
            </a:extLst>
          </p:cNvPr>
          <p:cNvSpPr txBox="1">
            <a:spLocks/>
          </p:cNvSpPr>
          <p:nvPr/>
        </p:nvSpPr>
        <p:spPr>
          <a:xfrm>
            <a:off x="1839003" y="595130"/>
            <a:ext cx="6295154" cy="1023305"/>
          </a:xfrm>
          <a:prstGeom prst="rect">
            <a:avLst/>
          </a:prstGeom>
        </p:spPr>
        <p:txBody>
          <a:bodyPr lIns="0" tIns="0" rIns="0" bIns="0" anchor="t">
            <a:noAutofit/>
          </a:bodyPr>
          <a:lstStyle>
            <a:lvl1pPr marL="0" indent="0" algn="l" defTabSz="914400" rtl="0" eaLnBrk="1" latinLnBrk="0" hangingPunct="1">
              <a:lnSpc>
                <a:spcPts val="4800"/>
              </a:lnSpc>
              <a:spcBef>
                <a:spcPts val="0"/>
              </a:spcBef>
              <a:spcAft>
                <a:spcPts val="500"/>
              </a:spcAft>
              <a:buFont typeface="Arial" panose="020B0604020202020204" pitchFamily="34" charset="0"/>
              <a:buNone/>
              <a:defRPr sz="4400" b="1" i="0" kern="1200">
                <a:solidFill>
                  <a:schemeClr val="accent1"/>
                </a:solidFill>
                <a:latin typeface="Bogle" panose="020B0503020203060203" pitchFamily="34" charset="77"/>
                <a:ea typeface="+mn-ea"/>
                <a:cs typeface="+mn-cs"/>
              </a:defRPr>
            </a:lvl1pPr>
            <a:lvl2pPr marL="755650" indent="-342900" algn="l" defTabSz="914400" rtl="0" eaLnBrk="1" latinLnBrk="0" hangingPunct="1">
              <a:lnSpc>
                <a:spcPct val="120000"/>
              </a:lnSpc>
              <a:spcBef>
                <a:spcPts val="0"/>
              </a:spcBef>
              <a:spcAft>
                <a:spcPts val="500"/>
              </a:spcAft>
              <a:buFont typeface="Courier New" panose="02070309020205020404" pitchFamily="49" charset="0"/>
              <a:buChar char="o"/>
              <a:tabLst/>
              <a:defRPr sz="2400" b="0" i="0" kern="1200">
                <a:solidFill>
                  <a:schemeClr val="tx2"/>
                </a:solidFill>
                <a:latin typeface="Bogle" panose="020B0503020203060203" pitchFamily="34" charset="77"/>
                <a:ea typeface="+mn-ea"/>
                <a:cs typeface="+mn-cs"/>
              </a:defRPr>
            </a:lvl2pPr>
            <a:lvl3pPr marL="1212850" indent="-400050" algn="l" defTabSz="914400" rtl="0" eaLnBrk="1" latinLnBrk="0" hangingPunct="1">
              <a:lnSpc>
                <a:spcPct val="120000"/>
              </a:lnSpc>
              <a:spcBef>
                <a:spcPts val="0"/>
              </a:spcBef>
              <a:spcAft>
                <a:spcPts val="500"/>
              </a:spcAft>
              <a:buFont typeface=".PingFangSC-Regular"/>
              <a:buChar char="－"/>
              <a:tabLst/>
              <a:defRPr sz="2000" b="0" i="0" kern="1200">
                <a:solidFill>
                  <a:schemeClr val="tx2"/>
                </a:solidFill>
                <a:latin typeface="Bogle" panose="020B0503020203060203" pitchFamily="34" charset="77"/>
                <a:ea typeface="+mn-ea"/>
                <a:cs typeface="+mn-cs"/>
              </a:defRPr>
            </a:lvl3pPr>
            <a:lvl4pPr marL="1439863" indent="-227013" algn="l" defTabSz="914400" rtl="0" eaLnBrk="1" latinLnBrk="0" hangingPunct="1">
              <a:lnSpc>
                <a:spcPct val="120000"/>
              </a:lnSpc>
              <a:spcBef>
                <a:spcPts val="0"/>
              </a:spcBef>
              <a:spcAft>
                <a:spcPts val="500"/>
              </a:spcAft>
              <a:buFont typeface="Wingdings" pitchFamily="2" charset="2"/>
              <a:buChar char="§"/>
              <a:tabLst/>
              <a:defRPr sz="1800" b="0" i="0" kern="1200">
                <a:solidFill>
                  <a:schemeClr val="tx2"/>
                </a:solidFill>
                <a:latin typeface="Bogle" panose="020B0503020203060203" pitchFamily="34" charset="77"/>
                <a:ea typeface="+mn-ea"/>
                <a:cs typeface="+mn-cs"/>
              </a:defRPr>
            </a:lvl4pPr>
            <a:lvl5pPr marL="1828800" indent="-338138" algn="l" defTabSz="914400" rtl="0" eaLnBrk="1" latinLnBrk="0" hangingPunct="1">
              <a:lnSpc>
                <a:spcPct val="120000"/>
              </a:lnSpc>
              <a:spcBef>
                <a:spcPts val="0"/>
              </a:spcBef>
              <a:spcAft>
                <a:spcPts val="500"/>
              </a:spcAft>
              <a:buFont typeface="Arial" panose="020B0604020202020204" pitchFamily="34" charset="0"/>
              <a:buChar char="»"/>
              <a:tabLst/>
              <a:defRPr sz="1800" b="0" i="0" kern="1200">
                <a:solidFill>
                  <a:schemeClr val="tx2"/>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Aft>
                <a:spcPts val="0"/>
              </a:spcAft>
            </a:pPr>
            <a:r>
              <a:rPr lang="en-US" sz="3200" dirty="0">
                <a:latin typeface="Bogle"/>
              </a:rPr>
              <a:t>Tools to live better:</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i="0" u="none" strike="noStrike" kern="1200" cap="none" spc="0" normalizeH="0" baseline="0" noProof="0" dirty="0">
                <a:ln>
                  <a:noFill/>
                </a:ln>
                <a:solidFill>
                  <a:srgbClr val="000000"/>
                </a:solidFill>
                <a:effectLst/>
                <a:uLnTx/>
                <a:uFillTx/>
                <a:latin typeface="Bogle"/>
                <a:ea typeface="+mn-ea"/>
                <a:cs typeface="+mn-cs"/>
              </a:rPr>
              <a:t>Financial</a:t>
            </a:r>
          </a:p>
        </p:txBody>
      </p:sp>
      <p:pic>
        <p:nvPicPr>
          <p:cNvPr id="3" name="Graphic 2">
            <a:extLst>
              <a:ext uri="{FF2B5EF4-FFF2-40B4-BE49-F238E27FC236}">
                <a16:creationId xmlns:a16="http://schemas.microsoft.com/office/drawing/2014/main" id="{2619332D-1949-678B-3A65-5C2BF35BF8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36064" y="254359"/>
            <a:ext cx="1579967" cy="1602384"/>
          </a:xfrm>
          <a:prstGeom prst="rect">
            <a:avLst/>
          </a:prstGeom>
        </p:spPr>
      </p:pic>
      <p:cxnSp>
        <p:nvCxnSpPr>
          <p:cNvPr id="6" name="Straight Arrow Connector 5">
            <a:extLst>
              <a:ext uri="{FF2B5EF4-FFF2-40B4-BE49-F238E27FC236}">
                <a16:creationId xmlns:a16="http://schemas.microsoft.com/office/drawing/2014/main" id="{9038F3D5-0444-2D3D-2C8E-52891708426F}"/>
              </a:ext>
            </a:extLst>
          </p:cNvPr>
          <p:cNvCxnSpPr>
            <a:cxnSpLocks/>
          </p:cNvCxnSpPr>
          <p:nvPr/>
        </p:nvCxnSpPr>
        <p:spPr>
          <a:xfrm>
            <a:off x="2923082" y="2490727"/>
            <a:ext cx="1913290" cy="0"/>
          </a:xfrm>
          <a:prstGeom prst="straightConnector1">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8E51DECF-F94C-D47C-1410-0C149314373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385753" y="3545923"/>
            <a:ext cx="365760" cy="365760"/>
          </a:xfrm>
          <a:prstGeom prst="rect">
            <a:avLst/>
          </a:prstGeom>
        </p:spPr>
      </p:pic>
      <p:pic>
        <p:nvPicPr>
          <p:cNvPr id="10" name="Graphic 9">
            <a:extLst>
              <a:ext uri="{FF2B5EF4-FFF2-40B4-BE49-F238E27FC236}">
                <a16:creationId xmlns:a16="http://schemas.microsoft.com/office/drawing/2014/main" id="{91D3D47B-F59C-F262-03DC-773A2AE2062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385753" y="2323337"/>
            <a:ext cx="365760" cy="365760"/>
          </a:xfrm>
          <a:prstGeom prst="rect">
            <a:avLst/>
          </a:prstGeom>
        </p:spPr>
      </p:pic>
      <p:cxnSp>
        <p:nvCxnSpPr>
          <p:cNvPr id="15" name="Straight Arrow Connector 14">
            <a:extLst>
              <a:ext uri="{FF2B5EF4-FFF2-40B4-BE49-F238E27FC236}">
                <a16:creationId xmlns:a16="http://schemas.microsoft.com/office/drawing/2014/main" id="{FDDBA6EA-F702-8C4C-3797-1AD7AB5E7E35}"/>
              </a:ext>
            </a:extLst>
          </p:cNvPr>
          <p:cNvCxnSpPr>
            <a:cxnSpLocks/>
          </p:cNvCxnSpPr>
          <p:nvPr/>
        </p:nvCxnSpPr>
        <p:spPr>
          <a:xfrm>
            <a:off x="3207895" y="3742848"/>
            <a:ext cx="1613487" cy="0"/>
          </a:xfrm>
          <a:prstGeom prst="straightConnector1">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38B00233-0E83-A134-A2E5-68AF5415ADF6}"/>
              </a:ext>
            </a:extLst>
          </p:cNvPr>
          <p:cNvGrpSpPr/>
          <p:nvPr/>
        </p:nvGrpSpPr>
        <p:grpSpPr>
          <a:xfrm>
            <a:off x="7223760" y="479043"/>
            <a:ext cx="4341219" cy="1190204"/>
            <a:chOff x="7223760" y="479043"/>
            <a:chExt cx="4341219" cy="1190204"/>
          </a:xfrm>
        </p:grpSpPr>
        <p:pic>
          <p:nvPicPr>
            <p:cNvPr id="22" name="Graphic 21">
              <a:extLst>
                <a:ext uri="{FF2B5EF4-FFF2-40B4-BE49-F238E27FC236}">
                  <a16:creationId xmlns:a16="http://schemas.microsoft.com/office/drawing/2014/main" id="{03D96E68-157A-438A-81BF-2E96B02A400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459977" y="785158"/>
              <a:ext cx="365760" cy="365760"/>
            </a:xfrm>
            <a:prstGeom prst="rect">
              <a:avLst/>
            </a:prstGeom>
          </p:spPr>
        </p:pic>
        <p:pic>
          <p:nvPicPr>
            <p:cNvPr id="24" name="Graphic 23">
              <a:extLst>
                <a:ext uri="{FF2B5EF4-FFF2-40B4-BE49-F238E27FC236}">
                  <a16:creationId xmlns:a16="http://schemas.microsoft.com/office/drawing/2014/main" id="{F122ADB7-DF78-5857-67CA-1A1DED1D380B}"/>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459977" y="1245331"/>
              <a:ext cx="365760" cy="365760"/>
            </a:xfrm>
            <a:prstGeom prst="rect">
              <a:avLst/>
            </a:prstGeom>
          </p:spPr>
        </p:pic>
        <p:pic>
          <p:nvPicPr>
            <p:cNvPr id="25" name="Graphic 24">
              <a:extLst>
                <a:ext uri="{FF2B5EF4-FFF2-40B4-BE49-F238E27FC236}">
                  <a16:creationId xmlns:a16="http://schemas.microsoft.com/office/drawing/2014/main" id="{C00CF37E-A180-0722-0966-A7FD9E35498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473400" y="785158"/>
              <a:ext cx="365760" cy="365760"/>
            </a:xfrm>
            <a:prstGeom prst="rect">
              <a:avLst/>
            </a:prstGeom>
          </p:spPr>
        </p:pic>
        <p:pic>
          <p:nvPicPr>
            <p:cNvPr id="26" name="Graphic 25">
              <a:extLst>
                <a:ext uri="{FF2B5EF4-FFF2-40B4-BE49-F238E27FC236}">
                  <a16:creationId xmlns:a16="http://schemas.microsoft.com/office/drawing/2014/main" id="{ADE3492C-B568-5FBE-69D7-DA2CEA1D486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473400" y="1245331"/>
              <a:ext cx="365760" cy="365760"/>
            </a:xfrm>
            <a:prstGeom prst="rect">
              <a:avLst/>
            </a:prstGeom>
          </p:spPr>
        </p:pic>
        <p:sp>
          <p:nvSpPr>
            <p:cNvPr id="28" name="TextBox 27">
              <a:extLst>
                <a:ext uri="{FF2B5EF4-FFF2-40B4-BE49-F238E27FC236}">
                  <a16:creationId xmlns:a16="http://schemas.microsoft.com/office/drawing/2014/main" id="{8C73885D-0636-5212-8CF2-2CBA1191B5D0}"/>
                </a:ext>
              </a:extLst>
            </p:cNvPr>
            <p:cNvSpPr txBox="1"/>
            <p:nvPr/>
          </p:nvSpPr>
          <p:spPr>
            <a:xfrm>
              <a:off x="7817108" y="772600"/>
              <a:ext cx="1572219" cy="390876"/>
            </a:xfrm>
            <a:prstGeom prst="rect">
              <a:avLst/>
            </a:prstGeom>
            <a:noFill/>
          </p:spPr>
          <p:txBody>
            <a:bodyPr wrap="square" bIns="27432" rtlCol="0">
              <a:spAutoFit/>
            </a:bodyPr>
            <a:lstStyle/>
            <a:p>
              <a:r>
                <a:rPr lang="en-US" sz="1000"/>
                <a:t>Available on Day One as a Walmart Associate</a:t>
              </a:r>
            </a:p>
          </p:txBody>
        </p:sp>
        <p:sp>
          <p:nvSpPr>
            <p:cNvPr id="29" name="TextBox 28">
              <a:extLst>
                <a:ext uri="{FF2B5EF4-FFF2-40B4-BE49-F238E27FC236}">
                  <a16:creationId xmlns:a16="http://schemas.microsoft.com/office/drawing/2014/main" id="{2EE68F28-D38A-3D09-16F9-B4AB5C6FDD05}"/>
                </a:ext>
              </a:extLst>
            </p:cNvPr>
            <p:cNvSpPr txBox="1"/>
            <p:nvPr/>
          </p:nvSpPr>
          <p:spPr>
            <a:xfrm>
              <a:off x="7817108" y="1232773"/>
              <a:ext cx="1736035" cy="390876"/>
            </a:xfrm>
            <a:prstGeom prst="rect">
              <a:avLst/>
            </a:prstGeom>
            <a:noFill/>
          </p:spPr>
          <p:txBody>
            <a:bodyPr wrap="square" bIns="27432" rtlCol="0">
              <a:spAutoFit/>
            </a:bodyPr>
            <a:lstStyle/>
            <a:p>
              <a:pPr>
                <a:spcAft>
                  <a:spcPts val="540"/>
                </a:spcAft>
              </a:pPr>
              <a:r>
                <a:rPr lang="en-US" sz="1000">
                  <a:solidFill>
                    <a:srgbClr val="18223F"/>
                  </a:solidFill>
                  <a:effectLst/>
                  <a:latin typeface="Bogle" panose="020B0503020203060203" pitchFamily="34" charset="77"/>
                </a:rPr>
                <a:t>Part of most Walmart medical plans</a:t>
              </a:r>
            </a:p>
          </p:txBody>
        </p:sp>
        <p:sp>
          <p:nvSpPr>
            <p:cNvPr id="30" name="TextBox 29">
              <a:extLst>
                <a:ext uri="{FF2B5EF4-FFF2-40B4-BE49-F238E27FC236}">
                  <a16:creationId xmlns:a16="http://schemas.microsoft.com/office/drawing/2014/main" id="{A79C8799-E30A-A100-5AC5-D611B31607E6}"/>
                </a:ext>
              </a:extLst>
            </p:cNvPr>
            <p:cNvSpPr txBox="1"/>
            <p:nvPr/>
          </p:nvSpPr>
          <p:spPr>
            <a:xfrm>
              <a:off x="9828944" y="854161"/>
              <a:ext cx="1736035" cy="227755"/>
            </a:xfrm>
            <a:prstGeom prst="rect">
              <a:avLst/>
            </a:prstGeom>
            <a:noFill/>
          </p:spPr>
          <p:txBody>
            <a:bodyPr wrap="square" bIns="27432" rtlCol="0">
              <a:spAutoFit/>
            </a:bodyPr>
            <a:lstStyle/>
            <a:p>
              <a:r>
                <a:rPr lang="en-US" sz="1000">
                  <a:solidFill>
                    <a:srgbClr val="18223F"/>
                  </a:solidFill>
                  <a:effectLst/>
                  <a:latin typeface="Bogle" panose="020B0503020203060203" pitchFamily="34" charset="77"/>
                </a:rPr>
                <a:t>Eligibility rules apply</a:t>
              </a:r>
            </a:p>
          </p:txBody>
        </p:sp>
        <p:sp>
          <p:nvSpPr>
            <p:cNvPr id="31" name="TextBox 30">
              <a:extLst>
                <a:ext uri="{FF2B5EF4-FFF2-40B4-BE49-F238E27FC236}">
                  <a16:creationId xmlns:a16="http://schemas.microsoft.com/office/drawing/2014/main" id="{A14A3F29-FEF9-39C8-375C-AB6F44C7D99E}"/>
                </a:ext>
              </a:extLst>
            </p:cNvPr>
            <p:cNvSpPr txBox="1"/>
            <p:nvPr/>
          </p:nvSpPr>
          <p:spPr>
            <a:xfrm>
              <a:off x="9828944" y="1314334"/>
              <a:ext cx="1736035" cy="227755"/>
            </a:xfrm>
            <a:prstGeom prst="rect">
              <a:avLst/>
            </a:prstGeom>
            <a:noFill/>
          </p:spPr>
          <p:txBody>
            <a:bodyPr wrap="square" bIns="27432" rtlCol="0">
              <a:spAutoFit/>
            </a:bodyPr>
            <a:lstStyle/>
            <a:p>
              <a:r>
                <a:rPr lang="en-US" sz="1000">
                  <a:solidFill>
                    <a:srgbClr val="18223F"/>
                  </a:solidFill>
                  <a:effectLst/>
                  <a:latin typeface="Bogle" panose="020B0503020203060203" pitchFamily="34" charset="77"/>
                </a:rPr>
                <a:t>No cost to use this benefit</a:t>
              </a:r>
            </a:p>
          </p:txBody>
        </p:sp>
        <p:sp>
          <p:nvSpPr>
            <p:cNvPr id="32" name="TextBox 31">
              <a:extLst>
                <a:ext uri="{FF2B5EF4-FFF2-40B4-BE49-F238E27FC236}">
                  <a16:creationId xmlns:a16="http://schemas.microsoft.com/office/drawing/2014/main" id="{15178E6F-ED02-39D5-7E6E-066AD6223A62}"/>
                </a:ext>
              </a:extLst>
            </p:cNvPr>
            <p:cNvSpPr txBox="1"/>
            <p:nvPr/>
          </p:nvSpPr>
          <p:spPr>
            <a:xfrm>
              <a:off x="7373816" y="483214"/>
              <a:ext cx="963725" cy="261610"/>
            </a:xfrm>
            <a:prstGeom prst="rect">
              <a:avLst/>
            </a:prstGeom>
            <a:noFill/>
          </p:spPr>
          <p:txBody>
            <a:bodyPr wrap="none" rtlCol="0">
              <a:spAutoFit/>
            </a:bodyPr>
            <a:lstStyle/>
            <a:p>
              <a:r>
                <a:rPr lang="en-US" sz="1100" b="1"/>
                <a:t>Benefits Key</a:t>
              </a:r>
            </a:p>
          </p:txBody>
        </p:sp>
        <p:cxnSp>
          <p:nvCxnSpPr>
            <p:cNvPr id="33" name="Straight Connector 32">
              <a:extLst>
                <a:ext uri="{FF2B5EF4-FFF2-40B4-BE49-F238E27FC236}">
                  <a16:creationId xmlns:a16="http://schemas.microsoft.com/office/drawing/2014/main" id="{712E945C-DEAC-9BE7-ABFB-437E5B5C0959}"/>
                </a:ext>
              </a:extLst>
            </p:cNvPr>
            <p:cNvCxnSpPr>
              <a:cxnSpLocks/>
            </p:cNvCxnSpPr>
            <p:nvPr/>
          </p:nvCxnSpPr>
          <p:spPr>
            <a:xfrm>
              <a:off x="7223760" y="479043"/>
              <a:ext cx="0" cy="1190204"/>
            </a:xfrm>
            <a:prstGeom prst="line">
              <a:avLst/>
            </a:prstGeom>
            <a:ln w="25400" cap="rnd">
              <a:prstDash val="sysDot"/>
            </a:ln>
          </p:spPr>
          <p:style>
            <a:lnRef idx="1">
              <a:schemeClr val="accent1"/>
            </a:lnRef>
            <a:fillRef idx="0">
              <a:schemeClr val="accent1"/>
            </a:fillRef>
            <a:effectRef idx="0">
              <a:schemeClr val="accent1"/>
            </a:effectRef>
            <a:fontRef idx="minor">
              <a:schemeClr val="tx1"/>
            </a:fontRef>
          </p:style>
        </p:cxnSp>
      </p:grpSp>
      <p:pic>
        <p:nvPicPr>
          <p:cNvPr id="34" name="Graphic 33">
            <a:extLst>
              <a:ext uri="{FF2B5EF4-FFF2-40B4-BE49-F238E27FC236}">
                <a16:creationId xmlns:a16="http://schemas.microsoft.com/office/drawing/2014/main" id="{7E1137B6-C148-2E83-83E2-3AAB24CCD1B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951412" y="2323337"/>
            <a:ext cx="365760" cy="365760"/>
          </a:xfrm>
          <a:prstGeom prst="rect">
            <a:avLst/>
          </a:prstGeom>
        </p:spPr>
      </p:pic>
      <p:pic>
        <p:nvPicPr>
          <p:cNvPr id="7" name="Graphic 6">
            <a:extLst>
              <a:ext uri="{FF2B5EF4-FFF2-40B4-BE49-F238E27FC236}">
                <a16:creationId xmlns:a16="http://schemas.microsoft.com/office/drawing/2014/main" id="{8CCBFC33-1E56-76EA-722D-73FF27692AF9}"/>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933939" y="3545923"/>
            <a:ext cx="365760" cy="365760"/>
          </a:xfrm>
          <a:prstGeom prst="rect">
            <a:avLst/>
          </a:prstGeom>
        </p:spPr>
      </p:pic>
      <p:pic>
        <p:nvPicPr>
          <p:cNvPr id="37" name="Graphic 36">
            <a:extLst>
              <a:ext uri="{FF2B5EF4-FFF2-40B4-BE49-F238E27FC236}">
                <a16:creationId xmlns:a16="http://schemas.microsoft.com/office/drawing/2014/main" id="{3D5FC9BD-8A21-477A-0008-08FD5814256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320270" y="2323782"/>
            <a:ext cx="365760" cy="365760"/>
          </a:xfrm>
          <a:prstGeom prst="rect">
            <a:avLst/>
          </a:prstGeom>
        </p:spPr>
      </p:pic>
      <p:cxnSp>
        <p:nvCxnSpPr>
          <p:cNvPr id="38" name="Straight Arrow Connector 37">
            <a:extLst>
              <a:ext uri="{FF2B5EF4-FFF2-40B4-BE49-F238E27FC236}">
                <a16:creationId xmlns:a16="http://schemas.microsoft.com/office/drawing/2014/main" id="{E735E20F-29C0-9779-896F-620B67794F49}"/>
              </a:ext>
            </a:extLst>
          </p:cNvPr>
          <p:cNvCxnSpPr>
            <a:cxnSpLocks/>
          </p:cNvCxnSpPr>
          <p:nvPr/>
        </p:nvCxnSpPr>
        <p:spPr>
          <a:xfrm>
            <a:off x="8769246" y="2490727"/>
            <a:ext cx="2468667" cy="0"/>
          </a:xfrm>
          <a:prstGeom prst="straightConnector1">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5" name="Content Placeholder 8">
            <a:extLst>
              <a:ext uri="{FF2B5EF4-FFF2-40B4-BE49-F238E27FC236}">
                <a16:creationId xmlns:a16="http://schemas.microsoft.com/office/drawing/2014/main" id="{88A30501-B181-9152-00BC-0E023222F6D4}"/>
              </a:ext>
            </a:extLst>
          </p:cNvPr>
          <p:cNvSpPr txBox="1">
            <a:spLocks/>
          </p:cNvSpPr>
          <p:nvPr/>
        </p:nvSpPr>
        <p:spPr>
          <a:xfrm>
            <a:off x="6425796" y="4025302"/>
            <a:ext cx="5077354" cy="1323439"/>
          </a:xfrm>
          <a:prstGeom prst="rect">
            <a:avLst/>
          </a:prstGeom>
          <a:noFill/>
        </p:spPr>
        <p:txBody>
          <a:bodyPr wrap="square" lIns="0" tIns="0" rIns="0" bIns="0" anchor="t">
            <a:spAutoFit/>
          </a:bodyPr>
          <a:lstStyle>
            <a:lvl1pPr marL="0" indent="0" algn="l" defTabSz="914400" rtl="0" eaLnBrk="1" latinLnBrk="0" hangingPunct="1">
              <a:lnSpc>
                <a:spcPct val="100000"/>
              </a:lnSpc>
              <a:spcBef>
                <a:spcPts val="0"/>
              </a:spcBef>
              <a:spcAft>
                <a:spcPts val="1200"/>
              </a:spcAft>
              <a:buClr>
                <a:schemeClr val="accent1"/>
              </a:buClr>
              <a:buFont typeface="Arial" panose="020B0604020202020204" pitchFamily="34" charset="0"/>
              <a:buNone/>
              <a:defRPr sz="2000" b="0" i="0" kern="1200">
                <a:solidFill>
                  <a:schemeClr val="accent5"/>
                </a:solidFill>
                <a:latin typeface="Bogle" panose="020B0503020203060203" pitchFamily="34" charset="77"/>
                <a:ea typeface="+mn-ea"/>
                <a:cs typeface="+mn-cs"/>
              </a:defRPr>
            </a:lvl1pPr>
            <a:lvl2pPr marL="293688" indent="-28098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2pPr>
            <a:lvl3pPr marL="1212850" indent="-400050" algn="l" defTabSz="914400" rtl="0" eaLnBrk="1" latinLnBrk="0" hangingPunct="1">
              <a:lnSpc>
                <a:spcPct val="100000"/>
              </a:lnSpc>
              <a:spcBef>
                <a:spcPts val="0"/>
              </a:spcBef>
              <a:spcAft>
                <a:spcPts val="1200"/>
              </a:spcAft>
              <a:buClr>
                <a:schemeClr val="accent1"/>
              </a:buClr>
              <a:buFont typeface=".PingFangSC-Regular"/>
              <a:buChar char="－"/>
              <a:tabLst/>
              <a:defRPr sz="2000" b="0" i="0" kern="1200">
                <a:solidFill>
                  <a:schemeClr val="accent5"/>
                </a:solidFill>
                <a:latin typeface="Bogle" panose="020B0503020203060203" pitchFamily="34" charset="77"/>
                <a:ea typeface="+mn-ea"/>
                <a:cs typeface="+mn-cs"/>
              </a:defRPr>
            </a:lvl3pPr>
            <a:lvl4pPr marL="1439863" indent="-227013" algn="l" defTabSz="914400" rtl="0" eaLnBrk="1" latinLnBrk="0" hangingPunct="1">
              <a:lnSpc>
                <a:spcPct val="100000"/>
              </a:lnSpc>
              <a:spcBef>
                <a:spcPts val="0"/>
              </a:spcBef>
              <a:spcAft>
                <a:spcPts val="1200"/>
              </a:spcAft>
              <a:buClr>
                <a:schemeClr val="accent1"/>
              </a:buClr>
              <a:buFont typeface="Wingdings" pitchFamily="2" charset="2"/>
              <a:buChar char="§"/>
              <a:tabLst/>
              <a:defRPr sz="2000" b="0" i="0" kern="1200">
                <a:solidFill>
                  <a:schemeClr val="accent5"/>
                </a:solidFill>
                <a:latin typeface="Bogle" panose="020B0503020203060203" pitchFamily="34" charset="77"/>
                <a:ea typeface="+mn-ea"/>
                <a:cs typeface="+mn-cs"/>
              </a:defRPr>
            </a:lvl4pPr>
            <a:lvl5pPr marL="1828800" indent="-33813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en-US" b="1" i="0" u="none" strike="noStrike" baseline="0" dirty="0">
                <a:solidFill>
                  <a:srgbClr val="2E6FD4"/>
                </a:solidFill>
                <a:latin typeface="Bogle" panose="020B0503020203060203" pitchFamily="34" charset="0"/>
              </a:rPr>
              <a:t>Save for current and future health </a:t>
            </a:r>
            <a:br>
              <a:rPr lang="en-US" b="1" i="0" u="none" strike="noStrike" baseline="0" dirty="0">
                <a:solidFill>
                  <a:srgbClr val="2E6FD4"/>
                </a:solidFill>
                <a:latin typeface="Bogle" panose="020B0503020203060203" pitchFamily="34" charset="0"/>
              </a:rPr>
            </a:br>
            <a:r>
              <a:rPr lang="en-US" b="1" i="0" u="none" strike="noStrike" baseline="0" dirty="0">
                <a:solidFill>
                  <a:srgbClr val="2E6FD4"/>
                </a:solidFill>
                <a:latin typeface="Bogle" panose="020B0503020203060203" pitchFamily="34" charset="0"/>
              </a:rPr>
              <a:t>care expenses </a:t>
            </a:r>
            <a:endParaRPr lang="en-US" b="0" i="0" u="none" strike="noStrike" baseline="0" dirty="0">
              <a:solidFill>
                <a:srgbClr val="2E6FD4"/>
              </a:solidFill>
              <a:latin typeface="Bogle" panose="020B0503020203060203" pitchFamily="34" charset="0"/>
            </a:endParaRPr>
          </a:p>
          <a:p>
            <a:r>
              <a:rPr lang="en-US" sz="1800" b="0" i="0" u="none" strike="noStrike" baseline="0" dirty="0">
                <a:solidFill>
                  <a:srgbClr val="091D3F"/>
                </a:solidFill>
                <a:latin typeface="Bogle" panose="020B0503020203060203" pitchFamily="34" charset="0"/>
              </a:rPr>
              <a:t>with a Health Savings Account (HSA), available with the Saver plan. </a:t>
            </a:r>
            <a:endParaRPr lang="en-US" sz="1600" dirty="0">
              <a:solidFill>
                <a:schemeClr val="tx2"/>
              </a:solidFill>
              <a:latin typeface="+mn-lt"/>
              <a:ea typeface="Calibri" panose="020F0502020204030204" pitchFamily="34" charset="0"/>
              <a:cs typeface="Times New Roman" panose="02020603050405020304" pitchFamily="18" charset="0"/>
            </a:endParaRPr>
          </a:p>
        </p:txBody>
      </p:sp>
      <p:pic>
        <p:nvPicPr>
          <p:cNvPr id="8" name="Graphic 7">
            <a:extLst>
              <a:ext uri="{FF2B5EF4-FFF2-40B4-BE49-F238E27FC236}">
                <a16:creationId xmlns:a16="http://schemas.microsoft.com/office/drawing/2014/main" id="{A7C1D5DB-2341-9759-AF0D-7B9A30321E0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320270" y="4001514"/>
            <a:ext cx="365760" cy="365760"/>
          </a:xfrm>
          <a:prstGeom prst="rect">
            <a:avLst/>
          </a:prstGeom>
        </p:spPr>
      </p:pic>
      <p:cxnSp>
        <p:nvCxnSpPr>
          <p:cNvPr id="11" name="Straight Arrow Connector 10">
            <a:extLst>
              <a:ext uri="{FF2B5EF4-FFF2-40B4-BE49-F238E27FC236}">
                <a16:creationId xmlns:a16="http://schemas.microsoft.com/office/drawing/2014/main" id="{8592FA8A-581A-4934-5775-33A48FE5D357}"/>
              </a:ext>
            </a:extLst>
          </p:cNvPr>
          <p:cNvCxnSpPr>
            <a:cxnSpLocks/>
          </p:cNvCxnSpPr>
          <p:nvPr/>
        </p:nvCxnSpPr>
        <p:spPr>
          <a:xfrm>
            <a:off x="10325100" y="4168459"/>
            <a:ext cx="912813" cy="0"/>
          </a:xfrm>
          <a:prstGeom prst="straightConnector1">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4" name="Content Placeholder 8">
            <a:extLst>
              <a:ext uri="{FF2B5EF4-FFF2-40B4-BE49-F238E27FC236}">
                <a16:creationId xmlns:a16="http://schemas.microsoft.com/office/drawing/2014/main" id="{C415FDBB-ED0D-D2A7-F332-C71752FA5573}"/>
              </a:ext>
            </a:extLst>
          </p:cNvPr>
          <p:cNvSpPr txBox="1">
            <a:spLocks/>
          </p:cNvSpPr>
          <p:nvPr/>
        </p:nvSpPr>
        <p:spPr>
          <a:xfrm>
            <a:off x="493713" y="5038893"/>
            <a:ext cx="5077354" cy="964367"/>
          </a:xfrm>
          <a:prstGeom prst="rect">
            <a:avLst/>
          </a:prstGeom>
          <a:noFill/>
        </p:spPr>
        <p:txBody>
          <a:bodyPr wrap="square" lIns="0" tIns="0" rIns="0" bIns="0" anchor="t">
            <a:spAutoFit/>
          </a:bodyPr>
          <a:lstStyle>
            <a:lvl1pPr marL="0" indent="0" algn="l" defTabSz="914400" rtl="0" eaLnBrk="1" latinLnBrk="0" hangingPunct="1">
              <a:lnSpc>
                <a:spcPct val="100000"/>
              </a:lnSpc>
              <a:spcBef>
                <a:spcPts val="0"/>
              </a:spcBef>
              <a:spcAft>
                <a:spcPts val="1200"/>
              </a:spcAft>
              <a:buClr>
                <a:schemeClr val="accent1"/>
              </a:buClr>
              <a:buFont typeface="Arial" panose="020B0604020202020204" pitchFamily="34" charset="0"/>
              <a:buNone/>
              <a:defRPr sz="2000" b="0" i="0" kern="1200">
                <a:solidFill>
                  <a:schemeClr val="accent5"/>
                </a:solidFill>
                <a:latin typeface="Bogle" panose="020B0503020203060203" pitchFamily="34" charset="77"/>
                <a:ea typeface="+mn-ea"/>
                <a:cs typeface="+mn-cs"/>
              </a:defRPr>
            </a:lvl1pPr>
            <a:lvl2pPr marL="293688" indent="-28098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2pPr>
            <a:lvl3pPr marL="1212850" indent="-400050" algn="l" defTabSz="914400" rtl="0" eaLnBrk="1" latinLnBrk="0" hangingPunct="1">
              <a:lnSpc>
                <a:spcPct val="100000"/>
              </a:lnSpc>
              <a:spcBef>
                <a:spcPts val="0"/>
              </a:spcBef>
              <a:spcAft>
                <a:spcPts val="1200"/>
              </a:spcAft>
              <a:buClr>
                <a:schemeClr val="accent1"/>
              </a:buClr>
              <a:buFont typeface=".PingFangSC-Regular"/>
              <a:buChar char="－"/>
              <a:tabLst/>
              <a:defRPr sz="2000" b="0" i="0" kern="1200">
                <a:solidFill>
                  <a:schemeClr val="accent5"/>
                </a:solidFill>
                <a:latin typeface="Bogle" panose="020B0503020203060203" pitchFamily="34" charset="77"/>
                <a:ea typeface="+mn-ea"/>
                <a:cs typeface="+mn-cs"/>
              </a:defRPr>
            </a:lvl3pPr>
            <a:lvl4pPr marL="1439863" indent="-227013" algn="l" defTabSz="914400" rtl="0" eaLnBrk="1" latinLnBrk="0" hangingPunct="1">
              <a:lnSpc>
                <a:spcPct val="100000"/>
              </a:lnSpc>
              <a:spcBef>
                <a:spcPts val="0"/>
              </a:spcBef>
              <a:spcAft>
                <a:spcPts val="1200"/>
              </a:spcAft>
              <a:buClr>
                <a:schemeClr val="accent1"/>
              </a:buClr>
              <a:buFont typeface="Wingdings" pitchFamily="2" charset="2"/>
              <a:buChar char="§"/>
              <a:tabLst/>
              <a:defRPr sz="2000" b="0" i="0" kern="1200">
                <a:solidFill>
                  <a:schemeClr val="accent5"/>
                </a:solidFill>
                <a:latin typeface="Bogle" panose="020B0503020203060203" pitchFamily="34" charset="77"/>
                <a:ea typeface="+mn-ea"/>
                <a:cs typeface="+mn-cs"/>
              </a:defRPr>
            </a:lvl4pPr>
            <a:lvl5pPr marL="1828800" indent="-33813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800"/>
              </a:spcAft>
            </a:pPr>
            <a:r>
              <a:rPr lang="en-US" b="1" i="0" u="none" strike="noStrike" baseline="0" dirty="0">
                <a:solidFill>
                  <a:schemeClr val="accent1"/>
                </a:solidFill>
                <a:latin typeface="+mn-lt"/>
              </a:rPr>
              <a:t>Prepare for the unexpected</a:t>
            </a:r>
          </a:p>
          <a:p>
            <a:r>
              <a:rPr lang="en-US" sz="1800" b="0" i="0" u="none" strike="noStrike" baseline="0" dirty="0">
                <a:solidFill>
                  <a:srgbClr val="091D3F"/>
                </a:solidFill>
                <a:latin typeface="Bogle" panose="020B0503020203060203" pitchFamily="34" charset="0"/>
              </a:rPr>
              <a:t>with life, Accidental Death &amp; Dismemberment (AD&amp;D), accident, and critical illness insurance. </a:t>
            </a:r>
            <a:endParaRPr lang="en-US" sz="1600" dirty="0">
              <a:solidFill>
                <a:schemeClr val="tx2"/>
              </a:solidFill>
              <a:latin typeface="+mn-lt"/>
              <a:ea typeface="Calibri" panose="020F0502020204030204" pitchFamily="34" charset="0"/>
              <a:cs typeface="Times New Roman" panose="02020603050405020304" pitchFamily="18" charset="0"/>
            </a:endParaRPr>
          </a:p>
        </p:txBody>
      </p:sp>
      <p:pic>
        <p:nvPicPr>
          <p:cNvPr id="16" name="Graphic 15">
            <a:extLst>
              <a:ext uri="{FF2B5EF4-FFF2-40B4-BE49-F238E27FC236}">
                <a16:creationId xmlns:a16="http://schemas.microsoft.com/office/drawing/2014/main" id="{C0966784-B018-E3E3-867C-1B813DAB668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376670" y="5023840"/>
            <a:ext cx="365760" cy="365760"/>
          </a:xfrm>
          <a:prstGeom prst="rect">
            <a:avLst/>
          </a:prstGeom>
        </p:spPr>
      </p:pic>
      <p:cxnSp>
        <p:nvCxnSpPr>
          <p:cNvPr id="17" name="Straight Arrow Connector 16">
            <a:extLst>
              <a:ext uri="{FF2B5EF4-FFF2-40B4-BE49-F238E27FC236}">
                <a16:creationId xmlns:a16="http://schemas.microsoft.com/office/drawing/2014/main" id="{853ECA36-A29B-1B74-B4B4-89A315D5D745}"/>
              </a:ext>
            </a:extLst>
          </p:cNvPr>
          <p:cNvCxnSpPr>
            <a:cxnSpLocks/>
          </p:cNvCxnSpPr>
          <p:nvPr/>
        </p:nvCxnSpPr>
        <p:spPr>
          <a:xfrm>
            <a:off x="3657600" y="5190785"/>
            <a:ext cx="1636713" cy="0"/>
          </a:xfrm>
          <a:prstGeom prst="straightConnector1">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2" name="Footer Placeholder 11">
            <a:extLst>
              <a:ext uri="{FF2B5EF4-FFF2-40B4-BE49-F238E27FC236}">
                <a16:creationId xmlns:a16="http://schemas.microsoft.com/office/drawing/2014/main" id="{C50CCC0D-C8E2-7B86-33D4-60601B53E6A5}"/>
              </a:ext>
            </a:extLst>
          </p:cNvPr>
          <p:cNvSpPr>
            <a:spLocks noGrp="1"/>
          </p:cNvSpPr>
          <p:nvPr>
            <p:ph type="ftr" sz="quarter" idx="10"/>
          </p:nvPr>
        </p:nvSpPr>
        <p:spPr/>
        <p:txBody>
          <a:bodyPr/>
          <a:lstStyle/>
          <a:p>
            <a:r>
              <a:rPr lang="en-US"/>
              <a:t>Own your well-being</a:t>
            </a:r>
          </a:p>
        </p:txBody>
      </p:sp>
    </p:spTree>
    <p:extLst>
      <p:ext uri="{BB962C8B-B14F-4D97-AF65-F5344CB8AC3E}">
        <p14:creationId xmlns:p14="http://schemas.microsoft.com/office/powerpoint/2010/main" val="2792526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88BFC03C-EDF1-0B78-0E5B-D44F09CC679B}"/>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DE30E44A-DA70-EAFF-0198-627E7D6A7A8C}"/>
              </a:ext>
            </a:extLst>
          </p:cNvPr>
          <p:cNvSpPr txBox="1"/>
          <p:nvPr/>
        </p:nvSpPr>
        <p:spPr>
          <a:xfrm>
            <a:off x="6886495" y="3334994"/>
            <a:ext cx="4733419" cy="1261884"/>
          </a:xfrm>
          <a:prstGeom prst="rect">
            <a:avLst/>
          </a:prstGeom>
          <a:noFill/>
        </p:spPr>
        <p:txBody>
          <a:bodyPr wrap="square" rtlCol="0">
            <a:spAutoFit/>
          </a:bodyPr>
          <a:lstStyle/>
          <a:p>
            <a:pPr rtl="0" fontAlgn="base"/>
            <a:r>
              <a:rPr lang="en-US" sz="2200" b="1" dirty="0">
                <a:solidFill>
                  <a:schemeClr val="accent1"/>
                </a:solidFill>
              </a:rPr>
              <a:t>People Services</a:t>
            </a:r>
            <a:endParaRPr lang="en-US" sz="2400" b="0" i="0" dirty="0">
              <a:solidFill>
                <a:schemeClr val="accent1"/>
              </a:solidFill>
              <a:effectLst/>
            </a:endParaRPr>
          </a:p>
          <a:p>
            <a:pPr marL="0" indent="0">
              <a:lnSpc>
                <a:spcPct val="100000"/>
              </a:lnSpc>
              <a:buNone/>
            </a:pPr>
            <a:endParaRPr lang="en-US" sz="600" b="1" dirty="0">
              <a:solidFill>
                <a:schemeClr val="tx2"/>
              </a:solidFill>
            </a:endParaRPr>
          </a:p>
          <a:p>
            <a:r>
              <a:rPr lang="en-US" sz="1600" b="0" i="0" u="none" strike="noStrike" baseline="0" dirty="0">
                <a:solidFill>
                  <a:srgbClr val="091D3F"/>
                </a:solidFill>
                <a:latin typeface="Bogle" panose="020B0503020203060203" pitchFamily="34" charset="0"/>
              </a:rPr>
              <a:t>Have questions? Chat with People Services at </a:t>
            </a:r>
            <a:r>
              <a:rPr lang="en-US" sz="1600" b="1" i="0" u="none" strike="noStrike" baseline="0" dirty="0">
                <a:solidFill>
                  <a:srgbClr val="091D3F"/>
                </a:solidFill>
                <a:latin typeface="Bogle" panose="020B0503020203060203" pitchFamily="34" charset="0"/>
              </a:rPr>
              <a:t>One.Walmart.com/</a:t>
            </a:r>
            <a:r>
              <a:rPr lang="en-US" sz="1600" b="1" i="0" u="none" strike="noStrike" baseline="0" dirty="0" err="1">
                <a:solidFill>
                  <a:srgbClr val="091D3F"/>
                </a:solidFill>
                <a:latin typeface="Bogle" panose="020B0503020203060203" pitchFamily="34" charset="0"/>
              </a:rPr>
              <a:t>BenefitsChat</a:t>
            </a:r>
            <a:r>
              <a:rPr lang="en-US" sz="1600" b="1" i="0" u="none" strike="noStrike" baseline="0" dirty="0">
                <a:solidFill>
                  <a:srgbClr val="091D3F"/>
                </a:solidFill>
                <a:latin typeface="Bogle" panose="020B0503020203060203" pitchFamily="34" charset="0"/>
              </a:rPr>
              <a:t> </a:t>
            </a:r>
            <a:r>
              <a:rPr lang="en-US" sz="1600" b="0" i="0" u="none" strike="noStrike" baseline="0" dirty="0">
                <a:solidFill>
                  <a:srgbClr val="091D3F"/>
                </a:solidFill>
                <a:latin typeface="Bogle" panose="020B0503020203060203" pitchFamily="34" charset="0"/>
              </a:rPr>
              <a:t>or call </a:t>
            </a:r>
            <a:br>
              <a:rPr lang="en-US" sz="1600" b="0" i="0" u="none" strike="noStrike" baseline="0" dirty="0">
                <a:solidFill>
                  <a:srgbClr val="091D3F"/>
                </a:solidFill>
                <a:latin typeface="Bogle" panose="020B0503020203060203" pitchFamily="34" charset="0"/>
              </a:rPr>
            </a:br>
            <a:r>
              <a:rPr lang="en-US" sz="1600" b="1" i="0" u="none" strike="noStrike" baseline="0" dirty="0">
                <a:solidFill>
                  <a:srgbClr val="091D3F"/>
                </a:solidFill>
                <a:latin typeface="Bogle" panose="020B0503020203060203" pitchFamily="34" charset="0"/>
              </a:rPr>
              <a:t>1-800-421-1362.</a:t>
            </a:r>
            <a:endParaRPr lang="en-US" sz="1600" dirty="0"/>
          </a:p>
        </p:txBody>
      </p:sp>
      <p:sp>
        <p:nvSpPr>
          <p:cNvPr id="2" name="Text Placeholder 1">
            <a:extLst>
              <a:ext uri="{FF2B5EF4-FFF2-40B4-BE49-F238E27FC236}">
                <a16:creationId xmlns:a16="http://schemas.microsoft.com/office/drawing/2014/main" id="{2B7E0475-1D44-7306-57D9-C07AEB60E8BD}"/>
              </a:ext>
            </a:extLst>
          </p:cNvPr>
          <p:cNvSpPr>
            <a:spLocks noGrp="1"/>
          </p:cNvSpPr>
          <p:nvPr>
            <p:ph type="body" sz="quarter" idx="10"/>
          </p:nvPr>
        </p:nvSpPr>
        <p:spPr>
          <a:prstGeom prst="rect">
            <a:avLst/>
          </a:prstGeom>
        </p:spPr>
        <p:txBody>
          <a:bodyPr/>
          <a:lstStyle/>
          <a:p>
            <a:r>
              <a:rPr lang="en-US" dirty="0"/>
              <a:t>Explore your options</a:t>
            </a:r>
          </a:p>
        </p:txBody>
      </p:sp>
      <p:sp>
        <p:nvSpPr>
          <p:cNvPr id="7" name="TextBox 6">
            <a:extLst>
              <a:ext uri="{FF2B5EF4-FFF2-40B4-BE49-F238E27FC236}">
                <a16:creationId xmlns:a16="http://schemas.microsoft.com/office/drawing/2014/main" id="{B6736089-7FD8-C7CC-CA8B-E110443C26F8}"/>
              </a:ext>
            </a:extLst>
          </p:cNvPr>
          <p:cNvSpPr txBox="1"/>
          <p:nvPr/>
        </p:nvSpPr>
        <p:spPr>
          <a:xfrm>
            <a:off x="6886496" y="1666236"/>
            <a:ext cx="4835603" cy="1323439"/>
          </a:xfrm>
          <a:prstGeom prst="rect">
            <a:avLst/>
          </a:prstGeom>
          <a:noFill/>
        </p:spPr>
        <p:txBody>
          <a:bodyPr wrap="square" rtlCol="0">
            <a:spAutoFit/>
          </a:bodyPr>
          <a:lstStyle/>
          <a:p>
            <a:pPr rtl="0" fontAlgn="base"/>
            <a:r>
              <a:rPr lang="en-US" sz="2200" b="1" dirty="0">
                <a:solidFill>
                  <a:schemeClr val="accent1"/>
                </a:solidFill>
              </a:rPr>
              <a:t>Help Now</a:t>
            </a:r>
          </a:p>
          <a:p>
            <a:pPr marL="0" indent="0">
              <a:lnSpc>
                <a:spcPct val="100000"/>
              </a:lnSpc>
              <a:buNone/>
            </a:pPr>
            <a:endParaRPr lang="en-US" sz="800" b="1" dirty="0">
              <a:solidFill>
                <a:schemeClr val="tx2"/>
              </a:solidFill>
            </a:endParaRPr>
          </a:p>
          <a:p>
            <a:r>
              <a:rPr lang="en-US" sz="1600" dirty="0">
                <a:solidFill>
                  <a:srgbClr val="091D3F"/>
                </a:solidFill>
                <a:latin typeface="Bogle" panose="020B0503020203060203" pitchFamily="34" charset="0"/>
              </a:rPr>
              <a:t>Get personalized help navigating your benefits with Help Now. </a:t>
            </a:r>
            <a:r>
              <a:rPr lang="en-US" sz="1600" dirty="0">
                <a:solidFill>
                  <a:srgbClr val="091D3F"/>
                </a:solidFill>
              </a:rPr>
              <a:t>Visit </a:t>
            </a:r>
            <a:r>
              <a:rPr lang="en-US" sz="1600" b="1" dirty="0"/>
              <a:t>One.Walmart.com/HelpNow </a:t>
            </a:r>
            <a:r>
              <a:rPr lang="en-US" sz="1600" dirty="0"/>
              <a:t>or call </a:t>
            </a:r>
            <a:r>
              <a:rPr lang="en-US" sz="1600" b="1" dirty="0"/>
              <a:t>1-</a:t>
            </a:r>
            <a:r>
              <a:rPr lang="en-US" sz="1600" b="1" dirty="0">
                <a:effectLst/>
              </a:rPr>
              <a:t>855-4HLPNOW</a:t>
            </a:r>
            <a:r>
              <a:rPr lang="en-US" sz="1600" dirty="0">
                <a:effectLst/>
              </a:rPr>
              <a:t> (855-445-7669).</a:t>
            </a:r>
            <a:endParaRPr lang="en-US" sz="1600" b="1" dirty="0"/>
          </a:p>
        </p:txBody>
      </p:sp>
      <p:grpSp>
        <p:nvGrpSpPr>
          <p:cNvPr id="20" name="Group 19">
            <a:extLst>
              <a:ext uri="{FF2B5EF4-FFF2-40B4-BE49-F238E27FC236}">
                <a16:creationId xmlns:a16="http://schemas.microsoft.com/office/drawing/2014/main" id="{924B08D8-207A-0AC0-E269-4375ED354089}"/>
              </a:ext>
            </a:extLst>
          </p:cNvPr>
          <p:cNvGrpSpPr/>
          <p:nvPr/>
        </p:nvGrpSpPr>
        <p:grpSpPr>
          <a:xfrm>
            <a:off x="5938756" y="1621471"/>
            <a:ext cx="787508" cy="787508"/>
            <a:chOff x="514350" y="3135823"/>
            <a:chExt cx="1104900" cy="1104900"/>
          </a:xfrm>
        </p:grpSpPr>
        <p:sp>
          <p:nvSpPr>
            <p:cNvPr id="8" name="Oval 7">
              <a:extLst>
                <a:ext uri="{FF2B5EF4-FFF2-40B4-BE49-F238E27FC236}">
                  <a16:creationId xmlns:a16="http://schemas.microsoft.com/office/drawing/2014/main" id="{AB20DCDD-5FDB-E662-5233-F023EA466918}"/>
                </a:ext>
              </a:extLst>
            </p:cNvPr>
            <p:cNvSpPr/>
            <p:nvPr/>
          </p:nvSpPr>
          <p:spPr>
            <a:xfrm>
              <a:off x="514350" y="3135823"/>
              <a:ext cx="1104900" cy="11049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3821A89C-6E12-5F81-6445-CD42E2E8AE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794" y="3389823"/>
              <a:ext cx="632013" cy="596901"/>
            </a:xfrm>
            <a:prstGeom prst="rect">
              <a:avLst/>
            </a:prstGeom>
          </p:spPr>
        </p:pic>
      </p:grpSp>
      <p:grpSp>
        <p:nvGrpSpPr>
          <p:cNvPr id="26" name="Group 25">
            <a:extLst>
              <a:ext uri="{FF2B5EF4-FFF2-40B4-BE49-F238E27FC236}">
                <a16:creationId xmlns:a16="http://schemas.microsoft.com/office/drawing/2014/main" id="{0DAF22B9-F0ED-E039-22F1-F61A028E4B8C}"/>
              </a:ext>
            </a:extLst>
          </p:cNvPr>
          <p:cNvGrpSpPr/>
          <p:nvPr/>
        </p:nvGrpSpPr>
        <p:grpSpPr>
          <a:xfrm>
            <a:off x="0" y="4955237"/>
            <a:ext cx="8310880" cy="1463040"/>
            <a:chOff x="0" y="4893245"/>
            <a:chExt cx="8310880" cy="1463040"/>
          </a:xfrm>
        </p:grpSpPr>
        <p:sp>
          <p:nvSpPr>
            <p:cNvPr id="25" name="Freeform 24">
              <a:extLst>
                <a:ext uri="{FF2B5EF4-FFF2-40B4-BE49-F238E27FC236}">
                  <a16:creationId xmlns:a16="http://schemas.microsoft.com/office/drawing/2014/main" id="{FDC185E1-A760-FDB6-9B25-C335A94351E3}"/>
                </a:ext>
              </a:extLst>
            </p:cNvPr>
            <p:cNvSpPr/>
            <p:nvPr/>
          </p:nvSpPr>
          <p:spPr>
            <a:xfrm>
              <a:off x="0" y="4893245"/>
              <a:ext cx="8310880" cy="1463040"/>
            </a:xfrm>
            <a:custGeom>
              <a:avLst/>
              <a:gdLst>
                <a:gd name="connsiteX0" fmla="*/ 0 w 8310880"/>
                <a:gd name="connsiteY0" fmla="*/ 0 h 1463040"/>
                <a:gd name="connsiteX1" fmla="*/ 1219200 w 8310880"/>
                <a:gd name="connsiteY1" fmla="*/ 0 h 1463040"/>
                <a:gd name="connsiteX2" fmla="*/ 1635760 w 8310880"/>
                <a:gd name="connsiteY2" fmla="*/ 0 h 1463040"/>
                <a:gd name="connsiteX3" fmla="*/ 7599680 w 8310880"/>
                <a:gd name="connsiteY3" fmla="*/ 0 h 1463040"/>
                <a:gd name="connsiteX4" fmla="*/ 7630160 w 8310880"/>
                <a:gd name="connsiteY4" fmla="*/ 0 h 1463040"/>
                <a:gd name="connsiteX5" fmla="*/ 7630160 w 8310880"/>
                <a:gd name="connsiteY5" fmla="*/ 1583 h 1463040"/>
                <a:gd name="connsiteX6" fmla="*/ 7672396 w 8310880"/>
                <a:gd name="connsiteY6" fmla="*/ 3777 h 1463040"/>
                <a:gd name="connsiteX7" fmla="*/ 8310880 w 8310880"/>
                <a:gd name="connsiteY7" fmla="*/ 731520 h 1463040"/>
                <a:gd name="connsiteX8" fmla="*/ 7672396 w 8310880"/>
                <a:gd name="connsiteY8" fmla="*/ 1459263 h 1463040"/>
                <a:gd name="connsiteX9" fmla="*/ 7630160 w 8310880"/>
                <a:gd name="connsiteY9" fmla="*/ 1461457 h 1463040"/>
                <a:gd name="connsiteX10" fmla="*/ 7630160 w 8310880"/>
                <a:gd name="connsiteY10" fmla="*/ 1463040 h 1463040"/>
                <a:gd name="connsiteX11" fmla="*/ 7599680 w 8310880"/>
                <a:gd name="connsiteY11" fmla="*/ 1463040 h 1463040"/>
                <a:gd name="connsiteX12" fmla="*/ 1635760 w 8310880"/>
                <a:gd name="connsiteY12" fmla="*/ 1463040 h 1463040"/>
                <a:gd name="connsiteX13" fmla="*/ 1219200 w 8310880"/>
                <a:gd name="connsiteY13" fmla="*/ 1463040 h 1463040"/>
                <a:gd name="connsiteX14" fmla="*/ 0 w 8310880"/>
                <a:gd name="connsiteY14" fmla="*/ 146304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10880" h="1463040">
                  <a:moveTo>
                    <a:pt x="0" y="0"/>
                  </a:moveTo>
                  <a:lnTo>
                    <a:pt x="1219200" y="0"/>
                  </a:lnTo>
                  <a:lnTo>
                    <a:pt x="1635760" y="0"/>
                  </a:lnTo>
                  <a:lnTo>
                    <a:pt x="7599680" y="0"/>
                  </a:lnTo>
                  <a:lnTo>
                    <a:pt x="7630160" y="0"/>
                  </a:lnTo>
                  <a:lnTo>
                    <a:pt x="7630160" y="1583"/>
                  </a:lnTo>
                  <a:lnTo>
                    <a:pt x="7672396" y="3777"/>
                  </a:lnTo>
                  <a:cubicBezTo>
                    <a:pt x="8031023" y="41238"/>
                    <a:pt x="8310880" y="352764"/>
                    <a:pt x="8310880" y="731520"/>
                  </a:cubicBezTo>
                  <a:cubicBezTo>
                    <a:pt x="8310880" y="1110277"/>
                    <a:pt x="8031023" y="1421802"/>
                    <a:pt x="7672396" y="1459263"/>
                  </a:cubicBezTo>
                  <a:lnTo>
                    <a:pt x="7630160" y="1461457"/>
                  </a:lnTo>
                  <a:lnTo>
                    <a:pt x="7630160" y="1463040"/>
                  </a:lnTo>
                  <a:lnTo>
                    <a:pt x="7599680" y="1463040"/>
                  </a:lnTo>
                  <a:lnTo>
                    <a:pt x="1635760" y="1463040"/>
                  </a:lnTo>
                  <a:lnTo>
                    <a:pt x="1219200" y="1463040"/>
                  </a:lnTo>
                  <a:lnTo>
                    <a:pt x="0" y="146304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B3208557-ED16-ADF4-B89C-81BD894D2788}"/>
                </a:ext>
              </a:extLst>
            </p:cNvPr>
            <p:cNvSpPr txBox="1"/>
            <p:nvPr/>
          </p:nvSpPr>
          <p:spPr>
            <a:xfrm>
              <a:off x="1969400" y="5195217"/>
              <a:ext cx="5619136" cy="830997"/>
            </a:xfrm>
            <a:prstGeom prst="rect">
              <a:avLst/>
            </a:prstGeom>
            <a:noFill/>
          </p:spPr>
          <p:txBody>
            <a:bodyPr wrap="square" rtlCol="0">
              <a:spAutoFit/>
            </a:bodyPr>
            <a:lstStyle/>
            <a:p>
              <a:pPr rtl="0" fontAlgn="base"/>
              <a:r>
                <a:rPr lang="en-US" sz="2400" b="1" dirty="0">
                  <a:solidFill>
                    <a:schemeClr val="tx2"/>
                  </a:solidFill>
                </a:rPr>
                <a:t>Your personalized Benefits Guide</a:t>
              </a:r>
              <a:endParaRPr lang="en-US" sz="2400" b="0" i="0" dirty="0">
                <a:solidFill>
                  <a:schemeClr val="tx2"/>
                </a:solidFill>
                <a:effectLst/>
              </a:endParaRPr>
            </a:p>
            <a:p>
              <a:pPr marL="0" indent="0">
                <a:lnSpc>
                  <a:spcPct val="100000"/>
                </a:lnSpc>
                <a:buNone/>
              </a:pPr>
              <a:endParaRPr lang="en-US" sz="600" b="1" dirty="0">
                <a:solidFill>
                  <a:schemeClr val="tx2"/>
                </a:solidFill>
              </a:endParaRPr>
            </a:p>
            <a:p>
              <a:r>
                <a:rPr lang="en-US" dirty="0">
                  <a:solidFill>
                    <a:srgbClr val="091D3F"/>
                  </a:solidFill>
                  <a:latin typeface="Bogle" panose="020B0503020203060203" pitchFamily="34" charset="0"/>
                </a:rPr>
                <a:t>V</a:t>
              </a:r>
              <a:r>
                <a:rPr lang="en-US" sz="1800" b="0" i="0" u="none" strike="noStrike" baseline="0" dirty="0">
                  <a:solidFill>
                    <a:srgbClr val="091D3F"/>
                  </a:solidFill>
                  <a:latin typeface="Bogle" panose="020B0503020203060203" pitchFamily="34" charset="0"/>
                </a:rPr>
                <a:t>isit </a:t>
              </a:r>
              <a:r>
                <a:rPr lang="en-US" sz="1800" b="1" i="0" u="none" strike="noStrike" baseline="0" dirty="0">
                  <a:solidFill>
                    <a:srgbClr val="091D3F"/>
                  </a:solidFill>
                  <a:latin typeface="Bogle" panose="020B0503020203060203" pitchFamily="34" charset="0"/>
                </a:rPr>
                <a:t>One.Walmart.com/</a:t>
              </a:r>
              <a:r>
                <a:rPr lang="en-US" sz="1800" b="1" i="0" u="none" strike="noStrike" baseline="0" dirty="0" err="1">
                  <a:solidFill>
                    <a:srgbClr val="091D3F"/>
                  </a:solidFill>
                  <a:latin typeface="Bogle" panose="020B0503020203060203" pitchFamily="34" charset="0"/>
                </a:rPr>
                <a:t>BenefitsGuide</a:t>
              </a:r>
              <a:r>
                <a:rPr lang="en-US" sz="1800" b="1" i="0" u="none" strike="noStrike" baseline="0" dirty="0">
                  <a:solidFill>
                    <a:srgbClr val="091D3F"/>
                  </a:solidFill>
                  <a:latin typeface="Bogle" panose="020B0503020203060203" pitchFamily="34" charset="0"/>
                </a:rPr>
                <a:t> </a:t>
              </a:r>
              <a:r>
                <a:rPr lang="en-US" sz="1800" b="0" i="0" u="none" strike="noStrike" baseline="0" dirty="0">
                  <a:solidFill>
                    <a:srgbClr val="091D3F"/>
                  </a:solidFill>
                  <a:latin typeface="Bogle" panose="020B0503020203060203" pitchFamily="34" charset="0"/>
                </a:rPr>
                <a:t>to learn more. </a:t>
              </a:r>
              <a:endParaRPr lang="en-US" dirty="0">
                <a:solidFill>
                  <a:schemeClr val="tx2"/>
                </a:solidFill>
              </a:endParaRPr>
            </a:p>
          </p:txBody>
        </p:sp>
        <p:pic>
          <p:nvPicPr>
            <p:cNvPr id="18" name="Picture 17">
              <a:extLst>
                <a:ext uri="{FF2B5EF4-FFF2-40B4-BE49-F238E27FC236}">
                  <a16:creationId xmlns:a16="http://schemas.microsoft.com/office/drawing/2014/main" id="{302E89CE-B5CB-CECF-34C0-776FA1083EC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32606" y="5035275"/>
              <a:ext cx="1103203" cy="1103203"/>
            </a:xfrm>
            <a:prstGeom prst="rect">
              <a:avLst/>
            </a:prstGeom>
          </p:spPr>
        </p:pic>
      </p:grpSp>
      <p:sp>
        <p:nvSpPr>
          <p:cNvPr id="3" name="TextBox 2">
            <a:extLst>
              <a:ext uri="{FF2B5EF4-FFF2-40B4-BE49-F238E27FC236}">
                <a16:creationId xmlns:a16="http://schemas.microsoft.com/office/drawing/2014/main" id="{515C6EAD-FDA4-DE06-AF84-C76A51CB0684}"/>
              </a:ext>
            </a:extLst>
          </p:cNvPr>
          <p:cNvSpPr txBox="1"/>
          <p:nvPr/>
        </p:nvSpPr>
        <p:spPr>
          <a:xfrm>
            <a:off x="1414467" y="1666236"/>
            <a:ext cx="4168186" cy="1308050"/>
          </a:xfrm>
          <a:prstGeom prst="rect">
            <a:avLst/>
          </a:prstGeom>
          <a:noFill/>
        </p:spPr>
        <p:txBody>
          <a:bodyPr wrap="square" rtlCol="0">
            <a:spAutoFit/>
          </a:bodyPr>
          <a:lstStyle/>
          <a:p>
            <a:pPr rtl="0" fontAlgn="base"/>
            <a:r>
              <a:rPr lang="en-US" sz="2200" b="1" dirty="0">
                <a:solidFill>
                  <a:schemeClr val="accent1"/>
                </a:solidFill>
              </a:rPr>
              <a:t>Live Better Bulletin</a:t>
            </a:r>
            <a:endParaRPr lang="en-US" sz="2200" b="0" i="0" dirty="0">
              <a:solidFill>
                <a:schemeClr val="accent1"/>
              </a:solidFill>
              <a:effectLst/>
            </a:endParaRPr>
          </a:p>
          <a:p>
            <a:pPr marL="0" indent="0">
              <a:lnSpc>
                <a:spcPct val="100000"/>
              </a:lnSpc>
              <a:buNone/>
            </a:pPr>
            <a:endParaRPr lang="en-US" sz="700" b="1" dirty="0">
              <a:solidFill>
                <a:schemeClr val="tx2"/>
              </a:solidFill>
            </a:endParaRPr>
          </a:p>
          <a:p>
            <a:r>
              <a:rPr lang="en-US" sz="1600" b="0" i="0" dirty="0">
                <a:solidFill>
                  <a:srgbClr val="000000"/>
                </a:solidFill>
                <a:effectLst/>
                <a:latin typeface="Bogle" panose="020B0503020203060203" pitchFamily="34" charset="0"/>
              </a:rPr>
              <a:t>Check out our quarterly </a:t>
            </a:r>
            <a:r>
              <a:rPr lang="en-US" sz="1600" dirty="0">
                <a:solidFill>
                  <a:srgbClr val="000000"/>
                </a:solidFill>
                <a:latin typeface="Bogle" panose="020B0503020203060203" pitchFamily="34" charset="0"/>
              </a:rPr>
              <a:t>newsletter (via mail or email) </a:t>
            </a:r>
            <a:r>
              <a:rPr lang="en-US" sz="1600" b="0" i="0" dirty="0">
                <a:solidFill>
                  <a:srgbClr val="000000"/>
                </a:solidFill>
                <a:effectLst/>
                <a:latin typeface="Bogle" panose="020B0503020203060203" pitchFamily="34" charset="0"/>
              </a:rPr>
              <a:t>to find ways to own your well-being and live better using Walmart benefits. </a:t>
            </a:r>
            <a:endParaRPr lang="en-US" sz="1600" dirty="0">
              <a:solidFill>
                <a:schemeClr val="tx2"/>
              </a:solidFill>
            </a:endParaRPr>
          </a:p>
        </p:txBody>
      </p:sp>
      <p:sp>
        <p:nvSpPr>
          <p:cNvPr id="14" name="TextBox 13">
            <a:extLst>
              <a:ext uri="{FF2B5EF4-FFF2-40B4-BE49-F238E27FC236}">
                <a16:creationId xmlns:a16="http://schemas.microsoft.com/office/drawing/2014/main" id="{6833981B-5D60-C6FD-66BD-9B88CC1D8B8B}"/>
              </a:ext>
            </a:extLst>
          </p:cNvPr>
          <p:cNvSpPr txBox="1"/>
          <p:nvPr/>
        </p:nvSpPr>
        <p:spPr>
          <a:xfrm>
            <a:off x="1414466" y="3334994"/>
            <a:ext cx="4312258" cy="1277273"/>
          </a:xfrm>
          <a:prstGeom prst="rect">
            <a:avLst/>
          </a:prstGeom>
          <a:noFill/>
        </p:spPr>
        <p:txBody>
          <a:bodyPr wrap="square" rtlCol="0">
            <a:spAutoFit/>
          </a:bodyPr>
          <a:lstStyle/>
          <a:p>
            <a:pPr rtl="0" fontAlgn="base"/>
            <a:r>
              <a:rPr lang="en-US" sz="2200" b="1" dirty="0" err="1">
                <a:solidFill>
                  <a:schemeClr val="accent1"/>
                </a:solidFill>
              </a:rPr>
              <a:t>OneWalmart</a:t>
            </a:r>
            <a:r>
              <a:rPr lang="en-US" sz="2200" b="1" dirty="0">
                <a:solidFill>
                  <a:schemeClr val="accent1"/>
                </a:solidFill>
              </a:rPr>
              <a:t> Well-being Page</a:t>
            </a:r>
            <a:endParaRPr lang="en-US" sz="2200" b="0" i="0" dirty="0">
              <a:solidFill>
                <a:schemeClr val="accent1"/>
              </a:solidFill>
              <a:effectLst/>
            </a:endParaRPr>
          </a:p>
          <a:p>
            <a:pPr marL="0" indent="0">
              <a:lnSpc>
                <a:spcPct val="100000"/>
              </a:lnSpc>
              <a:buNone/>
            </a:pPr>
            <a:endParaRPr lang="en-US" sz="700" b="1" dirty="0">
              <a:solidFill>
                <a:schemeClr val="tx2"/>
              </a:solidFill>
            </a:endParaRPr>
          </a:p>
          <a:p>
            <a:r>
              <a:rPr lang="en-US" sz="1600" b="0" i="0" u="none" strike="noStrike" baseline="0" dirty="0">
                <a:solidFill>
                  <a:srgbClr val="091D3F"/>
                </a:solidFill>
                <a:latin typeface="Bogle" panose="020B0503020203060203" pitchFamily="34" charset="0"/>
              </a:rPr>
              <a:t>Explore the benefits available to help you live better at </a:t>
            </a:r>
            <a:r>
              <a:rPr lang="en-US" sz="1600" b="1" i="0" u="none" strike="noStrike" baseline="0" dirty="0">
                <a:solidFill>
                  <a:srgbClr val="091D3F"/>
                </a:solidFill>
                <a:latin typeface="Bogle" panose="020B0503020203060203" pitchFamily="34" charset="0"/>
              </a:rPr>
              <a:t>One.Walmart.com/Wellbeing</a:t>
            </a:r>
            <a:r>
              <a:rPr lang="en-US" sz="1600" b="0" i="0" u="none" strike="noStrike" baseline="0" dirty="0">
                <a:solidFill>
                  <a:srgbClr val="091D3F"/>
                </a:solidFill>
                <a:latin typeface="Bogle" panose="020B0503020203060203" pitchFamily="34" charset="0"/>
              </a:rPr>
              <a:t>. Be sure you’re signed in to see the full details.</a:t>
            </a:r>
            <a:endParaRPr lang="en-US" sz="1600" dirty="0">
              <a:solidFill>
                <a:schemeClr val="tx2"/>
              </a:solidFill>
            </a:endParaRPr>
          </a:p>
        </p:txBody>
      </p:sp>
      <p:grpSp>
        <p:nvGrpSpPr>
          <p:cNvPr id="24" name="Group 23">
            <a:extLst>
              <a:ext uri="{FF2B5EF4-FFF2-40B4-BE49-F238E27FC236}">
                <a16:creationId xmlns:a16="http://schemas.microsoft.com/office/drawing/2014/main" id="{E75ED2C7-CEF5-913B-B677-CAB5F1177839}"/>
              </a:ext>
            </a:extLst>
          </p:cNvPr>
          <p:cNvGrpSpPr/>
          <p:nvPr/>
        </p:nvGrpSpPr>
        <p:grpSpPr>
          <a:xfrm>
            <a:off x="531812" y="3262772"/>
            <a:ext cx="787508" cy="787508"/>
            <a:chOff x="514350" y="1611823"/>
            <a:chExt cx="1104900" cy="1104900"/>
          </a:xfrm>
        </p:grpSpPr>
        <p:sp>
          <p:nvSpPr>
            <p:cNvPr id="27" name="Oval 26">
              <a:extLst>
                <a:ext uri="{FF2B5EF4-FFF2-40B4-BE49-F238E27FC236}">
                  <a16:creationId xmlns:a16="http://schemas.microsoft.com/office/drawing/2014/main" id="{1393695D-A79E-962F-E6E9-C652F7B6B92B}"/>
                </a:ext>
              </a:extLst>
            </p:cNvPr>
            <p:cNvSpPr/>
            <p:nvPr/>
          </p:nvSpPr>
          <p:spPr>
            <a:xfrm>
              <a:off x="514350" y="1611823"/>
              <a:ext cx="1104900" cy="11049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E3AE47AF-AF91-A76B-D6AC-3B7D9867EAE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24506" y="1794262"/>
              <a:ext cx="557059" cy="771312"/>
            </a:xfrm>
            <a:prstGeom prst="rect">
              <a:avLst/>
            </a:prstGeom>
          </p:spPr>
        </p:pic>
      </p:grpSp>
      <p:grpSp>
        <p:nvGrpSpPr>
          <p:cNvPr id="29" name="Group 28">
            <a:extLst>
              <a:ext uri="{FF2B5EF4-FFF2-40B4-BE49-F238E27FC236}">
                <a16:creationId xmlns:a16="http://schemas.microsoft.com/office/drawing/2014/main" id="{018C2F66-83CD-C391-233D-2F87FCFC3ABD}"/>
              </a:ext>
            </a:extLst>
          </p:cNvPr>
          <p:cNvGrpSpPr/>
          <p:nvPr/>
        </p:nvGrpSpPr>
        <p:grpSpPr>
          <a:xfrm>
            <a:off x="531812" y="1621471"/>
            <a:ext cx="787508" cy="787508"/>
            <a:chOff x="514350" y="1611823"/>
            <a:chExt cx="1104900" cy="1104900"/>
          </a:xfrm>
        </p:grpSpPr>
        <p:sp>
          <p:nvSpPr>
            <p:cNvPr id="30" name="Oval 29">
              <a:extLst>
                <a:ext uri="{FF2B5EF4-FFF2-40B4-BE49-F238E27FC236}">
                  <a16:creationId xmlns:a16="http://schemas.microsoft.com/office/drawing/2014/main" id="{185EF2EE-354C-8B61-6440-FBF036CDF5EC}"/>
                </a:ext>
              </a:extLst>
            </p:cNvPr>
            <p:cNvSpPr/>
            <p:nvPr/>
          </p:nvSpPr>
          <p:spPr>
            <a:xfrm>
              <a:off x="514350" y="1611823"/>
              <a:ext cx="1104900" cy="11049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Graphic 30">
              <a:extLst>
                <a:ext uri="{FF2B5EF4-FFF2-40B4-BE49-F238E27FC236}">
                  <a16:creationId xmlns:a16="http://schemas.microsoft.com/office/drawing/2014/main" id="{1C8B242C-6A8D-F7E9-A3B5-D82B51ED5CD9}"/>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824507" y="1844995"/>
              <a:ext cx="492602" cy="638558"/>
            </a:xfrm>
            <a:prstGeom prst="rect">
              <a:avLst/>
            </a:prstGeom>
          </p:spPr>
        </p:pic>
      </p:grpSp>
      <p:grpSp>
        <p:nvGrpSpPr>
          <p:cNvPr id="4" name="Group 3">
            <a:extLst>
              <a:ext uri="{FF2B5EF4-FFF2-40B4-BE49-F238E27FC236}">
                <a16:creationId xmlns:a16="http://schemas.microsoft.com/office/drawing/2014/main" id="{5672DBAA-9AC1-9276-21B6-14F0EE2B68FD}"/>
              </a:ext>
            </a:extLst>
          </p:cNvPr>
          <p:cNvGrpSpPr/>
          <p:nvPr/>
        </p:nvGrpSpPr>
        <p:grpSpPr>
          <a:xfrm>
            <a:off x="5923258" y="3262772"/>
            <a:ext cx="787508" cy="787508"/>
            <a:chOff x="514350" y="1611823"/>
            <a:chExt cx="1104900" cy="1104900"/>
          </a:xfrm>
        </p:grpSpPr>
        <p:sp>
          <p:nvSpPr>
            <p:cNvPr id="11" name="Oval 10">
              <a:extLst>
                <a:ext uri="{FF2B5EF4-FFF2-40B4-BE49-F238E27FC236}">
                  <a16:creationId xmlns:a16="http://schemas.microsoft.com/office/drawing/2014/main" id="{D539B3D8-E7A3-38CB-BC4B-C13F3FCE1570}"/>
                </a:ext>
              </a:extLst>
            </p:cNvPr>
            <p:cNvSpPr/>
            <p:nvPr/>
          </p:nvSpPr>
          <p:spPr>
            <a:xfrm>
              <a:off x="514350" y="1611823"/>
              <a:ext cx="1104900" cy="11049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53AACC18-97E0-62DD-0E23-815565C5CBED}"/>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46605" y="1887567"/>
              <a:ext cx="596901" cy="596901"/>
            </a:xfrm>
            <a:prstGeom prst="rect">
              <a:avLst/>
            </a:prstGeom>
          </p:spPr>
        </p:pic>
      </p:grpSp>
    </p:spTree>
    <p:extLst>
      <p:ext uri="{BB962C8B-B14F-4D97-AF65-F5344CB8AC3E}">
        <p14:creationId xmlns:p14="http://schemas.microsoft.com/office/powerpoint/2010/main" val="3684131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48D888-83E9-BB81-33DE-40439029593C}"/>
              </a:ext>
            </a:extLst>
          </p:cNvPr>
          <p:cNvSpPr>
            <a:spLocks noGrp="1"/>
          </p:cNvSpPr>
          <p:nvPr>
            <p:ph type="body" sz="quarter" idx="14"/>
          </p:nvPr>
        </p:nvSpPr>
        <p:spPr>
          <a:xfrm>
            <a:off x="501650" y="3103720"/>
            <a:ext cx="10156825" cy="704351"/>
          </a:xfrm>
          <a:prstGeom prst="rect">
            <a:avLst/>
          </a:prstGeom>
        </p:spPr>
        <p:txBody>
          <a:bodyPr/>
          <a:lstStyle/>
          <a:p>
            <a:r>
              <a:rPr lang="en-US" dirty="0"/>
              <a:t>Thank you</a:t>
            </a:r>
          </a:p>
        </p:txBody>
      </p:sp>
      <p:grpSp>
        <p:nvGrpSpPr>
          <p:cNvPr id="3" name="Group 2">
            <a:extLst>
              <a:ext uri="{FF2B5EF4-FFF2-40B4-BE49-F238E27FC236}">
                <a16:creationId xmlns:a16="http://schemas.microsoft.com/office/drawing/2014/main" id="{31986B40-4E46-312D-C8E6-79F69BCCDA18}"/>
              </a:ext>
            </a:extLst>
          </p:cNvPr>
          <p:cNvGrpSpPr/>
          <p:nvPr/>
        </p:nvGrpSpPr>
        <p:grpSpPr>
          <a:xfrm>
            <a:off x="493713" y="6368299"/>
            <a:ext cx="8011730" cy="215723"/>
            <a:chOff x="493713" y="6368299"/>
            <a:chExt cx="8011730" cy="215723"/>
          </a:xfrm>
        </p:grpSpPr>
        <p:sp>
          <p:nvSpPr>
            <p:cNvPr id="4" name="TextBox 3">
              <a:extLst>
                <a:ext uri="{FF2B5EF4-FFF2-40B4-BE49-F238E27FC236}">
                  <a16:creationId xmlns:a16="http://schemas.microsoft.com/office/drawing/2014/main" id="{EA8119DA-EE26-E14A-0EEB-825F0653D65A}"/>
                </a:ext>
              </a:extLst>
            </p:cNvPr>
            <p:cNvSpPr txBox="1"/>
            <p:nvPr userDrawn="1"/>
          </p:nvSpPr>
          <p:spPr>
            <a:xfrm>
              <a:off x="675130" y="6383967"/>
              <a:ext cx="7830313" cy="200055"/>
            </a:xfrm>
            <a:prstGeom prst="rect">
              <a:avLst/>
            </a:prstGeom>
            <a:noFill/>
          </p:spPr>
          <p:txBody>
            <a:bodyPr wrap="square">
              <a:spAutoFit/>
            </a:bodyPr>
            <a:lstStyle/>
            <a:p>
              <a:r>
                <a:rPr lang="en-US" sz="700" dirty="0">
                  <a:solidFill>
                    <a:schemeClr val="bg1"/>
                  </a:solidFill>
                </a:rPr>
                <a:t>Walmart Benefits | F1_020425 | © 2025 Walmart Inc.</a:t>
              </a:r>
            </a:p>
          </p:txBody>
        </p:sp>
        <p:pic>
          <p:nvPicPr>
            <p:cNvPr id="5" name="object 3">
              <a:extLst>
                <a:ext uri="{FF2B5EF4-FFF2-40B4-BE49-F238E27FC236}">
                  <a16:creationId xmlns:a16="http://schemas.microsoft.com/office/drawing/2014/main" id="{0C9790F5-2AAA-0150-A91B-A0DDC6BA2817}"/>
                </a:ext>
              </a:extLst>
            </p:cNvPr>
            <p:cNvPicPr/>
            <p:nvPr userDrawn="1"/>
          </p:nvPicPr>
          <p:blipFill rotWithShape="1">
            <a:blip r:embed="rId3" cstate="screen">
              <a:extLst>
                <a:ext uri="{28A0092B-C50C-407E-A947-70E740481C1C}">
                  <a14:useLocalDpi xmlns:a14="http://schemas.microsoft.com/office/drawing/2010/main"/>
                </a:ext>
              </a:extLst>
            </a:blip>
            <a:srcRect l="77092" t="-59" b="-1"/>
            <a:stretch/>
          </p:blipFill>
          <p:spPr>
            <a:xfrm>
              <a:off x="493713" y="6368299"/>
              <a:ext cx="174661" cy="184901"/>
            </a:xfrm>
            <a:prstGeom prst="rect">
              <a:avLst/>
            </a:prstGeom>
          </p:spPr>
        </p:pic>
      </p:grpSp>
      <p:sp>
        <p:nvSpPr>
          <p:cNvPr id="6" name="TextBox 5">
            <a:extLst>
              <a:ext uri="{FF2B5EF4-FFF2-40B4-BE49-F238E27FC236}">
                <a16:creationId xmlns:a16="http://schemas.microsoft.com/office/drawing/2014/main" id="{41FCDE38-1FFA-A2B0-F0E0-2F9B49E7AC47}"/>
              </a:ext>
            </a:extLst>
          </p:cNvPr>
          <p:cNvSpPr txBox="1"/>
          <p:nvPr/>
        </p:nvSpPr>
        <p:spPr>
          <a:xfrm>
            <a:off x="501650" y="4721929"/>
            <a:ext cx="11107312" cy="1646605"/>
          </a:xfrm>
          <a:prstGeom prst="rect">
            <a:avLst/>
          </a:prstGeom>
          <a:noFill/>
        </p:spPr>
        <p:txBody>
          <a:bodyPr wrap="square" lIns="0" tIns="0" rIns="0" bIns="0" rtlCol="0">
            <a:spAutoFit/>
          </a:bodyPr>
          <a:lstStyle/>
          <a:p>
            <a:r>
              <a:rPr lang="en-US" sz="1200" dirty="0">
                <a:solidFill>
                  <a:schemeClr val="bg1"/>
                </a:solidFill>
                <a:effectLst/>
              </a:rPr>
              <a:t>This communication provides information about certain Walmart benefits. Receipt of the communication does not automatically entitle you to the benefits described and these materials do not create an express or implied contract of employment or other contractual commitment. Every effort has been made to ensure the accuracy of this communication. However, if there are discrepancies between this communication and the official plan or program documents, the official plan or program document will control. For information about most health and welfare benefits, the 401(k) plan and the Associate Stock Purchase Plan, see the 2025 Associate Benefits Book. For information about other benefits, </a:t>
            </a:r>
            <a:r>
              <a:rPr lang="en-US" sz="1200" b="1" dirty="0">
                <a:solidFill>
                  <a:schemeClr val="bg1"/>
                </a:solidFill>
                <a:effectLst/>
              </a:rPr>
              <a:t>see </a:t>
            </a:r>
            <a:r>
              <a:rPr lang="en-US" sz="1200" b="1" u="sng" dirty="0">
                <a:solidFill>
                  <a:schemeClr val="bg1"/>
                </a:solidFill>
                <a:effectLst/>
                <a:hlinkClick r:id="rId4">
                  <a:extLst>
                    <a:ext uri="{A12FA001-AC4F-418D-AE19-62706E023703}">
                      <ahyp:hlinkClr xmlns:ahyp="http://schemas.microsoft.com/office/drawing/2018/hyperlinkcolor" val="tx"/>
                    </a:ext>
                  </a:extLst>
                </a:hlinkClick>
              </a:rPr>
              <a:t>https://one.walmart.com/content/uswire/en_us/me.html</a:t>
            </a:r>
            <a:r>
              <a:rPr lang="en-US" sz="1200" dirty="0">
                <a:solidFill>
                  <a:schemeClr val="bg1"/>
                </a:solidFill>
                <a:effectLst/>
              </a:rPr>
              <a:t>. </a:t>
            </a:r>
          </a:p>
          <a:p>
            <a:endParaRPr lang="en-US" sz="1200" dirty="0">
              <a:solidFill>
                <a:schemeClr val="bg1"/>
              </a:solidFill>
            </a:endParaRPr>
          </a:p>
          <a:p>
            <a:r>
              <a:rPr lang="en-US" sz="1200" dirty="0">
                <a:solidFill>
                  <a:schemeClr val="bg1"/>
                </a:solidFill>
                <a:effectLst/>
              </a:rPr>
              <a:t>Walmart, and where applicable, the plan's fiduciary, retains the discretion to interpret the terms and language used in this communication according to the provisions of the plan or program documents. Walmart also reserves the right to amend or terminate any benefit plan or policy in its sole discretion at any time for any reason.</a:t>
            </a:r>
          </a:p>
          <a:p>
            <a:endParaRPr lang="en-US" sz="1100" dirty="0">
              <a:solidFill>
                <a:schemeClr val="bg1"/>
              </a:solidFill>
            </a:endParaRPr>
          </a:p>
        </p:txBody>
      </p:sp>
    </p:spTree>
    <p:extLst>
      <p:ext uri="{BB962C8B-B14F-4D97-AF65-F5344CB8AC3E}">
        <p14:creationId xmlns:p14="http://schemas.microsoft.com/office/powerpoint/2010/main" val="915108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FC03C-EDF1-0B78-0E5B-D44F09CC679B}"/>
            </a:ext>
          </a:extLst>
        </p:cNvPr>
        <p:cNvGrpSpPr/>
        <p:nvPr/>
      </p:nvGrpSpPr>
      <p:grpSpPr>
        <a:xfrm>
          <a:off x="0" y="0"/>
          <a:ext cx="0" cy="0"/>
          <a:chOff x="0" y="0"/>
          <a:chExt cx="0" cy="0"/>
        </a:xfrm>
      </p:grpSpPr>
      <p:sp>
        <p:nvSpPr>
          <p:cNvPr id="10" name="object 3">
            <a:extLst>
              <a:ext uri="{FF2B5EF4-FFF2-40B4-BE49-F238E27FC236}">
                <a16:creationId xmlns:a16="http://schemas.microsoft.com/office/drawing/2014/main" id="{178CDB18-1487-5064-5FEF-58670E987278}"/>
              </a:ext>
            </a:extLst>
          </p:cNvPr>
          <p:cNvSpPr/>
          <p:nvPr/>
        </p:nvSpPr>
        <p:spPr>
          <a:xfrm>
            <a:off x="4359917" y="2416630"/>
            <a:ext cx="3468991" cy="3528646"/>
          </a:xfrm>
          <a:prstGeom prst="roundRect">
            <a:avLst>
              <a:gd name="adj" fmla="val 5841"/>
            </a:avLst>
          </a:prstGeom>
          <a:solidFill>
            <a:schemeClr val="accent4"/>
          </a:solidFill>
        </p:spPr>
        <p:txBody>
          <a:bodyPr wrap="square" lIns="182880" tIns="1097280" rIns="182880" bIns="91440" rtlCol="0"/>
          <a:lstStyle/>
          <a:p>
            <a:pPr algn="ctr" rtl="0" fontAlgn="base"/>
            <a:r>
              <a:rPr lang="en-US" sz="2800" b="1" dirty="0">
                <a:solidFill>
                  <a:schemeClr val="tx2"/>
                </a:solidFill>
              </a:rPr>
              <a:t>Physical​</a:t>
            </a:r>
          </a:p>
          <a:p>
            <a:pPr algn="ctr" rtl="0" fontAlgn="base"/>
            <a:r>
              <a:rPr lang="en-US" sz="1800" b="1" i="0" u="none" strike="noStrike" dirty="0">
                <a:solidFill>
                  <a:schemeClr val="tx2"/>
                </a:solidFill>
                <a:effectLst/>
              </a:rPr>
              <a:t>(Body)</a:t>
            </a:r>
            <a:r>
              <a:rPr lang="en-US" sz="1800" b="0" i="0" dirty="0">
                <a:solidFill>
                  <a:schemeClr val="tx2"/>
                </a:solidFill>
                <a:effectLst/>
              </a:rPr>
              <a:t>​</a:t>
            </a:r>
            <a:endParaRPr lang="en-US" sz="2800" b="0" i="0" dirty="0">
              <a:solidFill>
                <a:schemeClr val="tx2"/>
              </a:solidFill>
              <a:effectLst/>
            </a:endParaRPr>
          </a:p>
          <a:p>
            <a:pPr marL="0" indent="0" algn="ctr">
              <a:lnSpc>
                <a:spcPct val="100000"/>
              </a:lnSpc>
              <a:buNone/>
            </a:pPr>
            <a:endParaRPr lang="en-US" sz="400" b="1" dirty="0">
              <a:solidFill>
                <a:schemeClr val="tx2"/>
              </a:solidFill>
            </a:endParaRPr>
          </a:p>
          <a:p>
            <a:pPr marR="0" lvl="0" algn="ctr">
              <a:spcBef>
                <a:spcPts val="0"/>
              </a:spcBef>
              <a:spcAft>
                <a:spcPts val="800"/>
              </a:spcAft>
            </a:pPr>
            <a:r>
              <a:rPr lang="en-US" sz="1600" dirty="0">
                <a:solidFill>
                  <a:schemeClr val="tx2"/>
                </a:solidFill>
              </a:rPr>
              <a:t>Easily connect with providers </a:t>
            </a:r>
            <a:br>
              <a:rPr lang="en-US" sz="1600" dirty="0">
                <a:solidFill>
                  <a:schemeClr val="tx2"/>
                </a:solidFill>
              </a:rPr>
            </a:br>
            <a:r>
              <a:rPr lang="en-US" sz="1600" dirty="0">
                <a:solidFill>
                  <a:schemeClr val="tx2"/>
                </a:solidFill>
              </a:rPr>
              <a:t>and save time and money with virtual health care, so you can </a:t>
            </a:r>
            <a:br>
              <a:rPr lang="en-US" sz="1600" dirty="0">
                <a:solidFill>
                  <a:schemeClr val="tx2"/>
                </a:solidFill>
              </a:rPr>
            </a:br>
            <a:r>
              <a:rPr lang="en-US" sz="1600" dirty="0">
                <a:solidFill>
                  <a:schemeClr val="tx2"/>
                </a:solidFill>
              </a:rPr>
              <a:t>live better.</a:t>
            </a:r>
          </a:p>
          <a:p>
            <a:pPr marL="0" indent="0" algn="ctr">
              <a:lnSpc>
                <a:spcPct val="100000"/>
              </a:lnSpc>
              <a:buNone/>
            </a:pPr>
            <a:endParaRPr lang="en-US" dirty="0">
              <a:solidFill>
                <a:schemeClr val="tx2"/>
              </a:solidFill>
            </a:endParaRPr>
          </a:p>
          <a:p>
            <a:pPr algn="ctr"/>
            <a:endParaRPr dirty="0">
              <a:solidFill>
                <a:schemeClr val="tx2"/>
              </a:solidFill>
            </a:endParaRPr>
          </a:p>
        </p:txBody>
      </p:sp>
      <p:sp>
        <p:nvSpPr>
          <p:cNvPr id="11" name="object 3">
            <a:extLst>
              <a:ext uri="{FF2B5EF4-FFF2-40B4-BE49-F238E27FC236}">
                <a16:creationId xmlns:a16="http://schemas.microsoft.com/office/drawing/2014/main" id="{F0546BD7-A39D-0DFF-5469-9A65BEFC1C6E}"/>
              </a:ext>
            </a:extLst>
          </p:cNvPr>
          <p:cNvSpPr/>
          <p:nvPr/>
        </p:nvSpPr>
        <p:spPr>
          <a:xfrm>
            <a:off x="8226122" y="2416630"/>
            <a:ext cx="3468991" cy="3528646"/>
          </a:xfrm>
          <a:prstGeom prst="roundRect">
            <a:avLst>
              <a:gd name="adj" fmla="val 5841"/>
            </a:avLst>
          </a:prstGeom>
          <a:solidFill>
            <a:schemeClr val="accent4"/>
          </a:solidFill>
        </p:spPr>
        <p:txBody>
          <a:bodyPr wrap="square" lIns="274320" tIns="1097280" rIns="274320" bIns="91440" rtlCol="0"/>
          <a:lstStyle/>
          <a:p>
            <a:pPr algn="ctr" rtl="0" fontAlgn="base"/>
            <a:r>
              <a:rPr lang="en-US" sz="2800" b="1" dirty="0">
                <a:solidFill>
                  <a:schemeClr val="tx2"/>
                </a:solidFill>
              </a:rPr>
              <a:t>Financial​</a:t>
            </a:r>
          </a:p>
          <a:p>
            <a:pPr algn="ctr" rtl="0" fontAlgn="base"/>
            <a:r>
              <a:rPr lang="en-US" sz="1800" b="1" i="0" u="none" strike="noStrike" dirty="0">
                <a:solidFill>
                  <a:schemeClr val="tx2"/>
                </a:solidFill>
                <a:effectLst/>
              </a:rPr>
              <a:t>(Wallet)</a:t>
            </a:r>
            <a:r>
              <a:rPr lang="en-US" sz="1800" b="0" i="0" dirty="0">
                <a:solidFill>
                  <a:schemeClr val="tx2"/>
                </a:solidFill>
                <a:effectLst/>
              </a:rPr>
              <a:t>​</a:t>
            </a:r>
            <a:endParaRPr lang="en-US" sz="2800" b="0" i="0" dirty="0">
              <a:solidFill>
                <a:schemeClr val="tx2"/>
              </a:solidFill>
              <a:effectLst/>
            </a:endParaRPr>
          </a:p>
          <a:p>
            <a:pPr marL="0" indent="0" algn="ctr">
              <a:lnSpc>
                <a:spcPct val="100000"/>
              </a:lnSpc>
              <a:buNone/>
            </a:pPr>
            <a:endParaRPr lang="en-US" sz="400" b="1" dirty="0">
              <a:solidFill>
                <a:schemeClr val="tx2"/>
              </a:solidFill>
            </a:endParaRPr>
          </a:p>
          <a:p>
            <a:pPr marR="0" lvl="0" algn="ctr">
              <a:spcBef>
                <a:spcPts val="0"/>
              </a:spcBef>
              <a:spcAft>
                <a:spcPts val="800"/>
              </a:spcAft>
            </a:pPr>
            <a:r>
              <a:rPr lang="en-US" sz="1600" dirty="0">
                <a:solidFill>
                  <a:schemeClr val="tx2"/>
                </a:solidFill>
              </a:rPr>
              <a:t>Help building your financial skills and knowledge, so you can make healthy </a:t>
            </a:r>
            <a:br>
              <a:rPr lang="en-US" sz="1600" dirty="0">
                <a:solidFill>
                  <a:schemeClr val="tx2"/>
                </a:solidFill>
              </a:rPr>
            </a:br>
            <a:r>
              <a:rPr lang="en-US" sz="1600" dirty="0">
                <a:solidFill>
                  <a:schemeClr val="tx2"/>
                </a:solidFill>
              </a:rPr>
              <a:t>financial choices.​</a:t>
            </a:r>
          </a:p>
          <a:p>
            <a:pPr marL="0" indent="0" algn="ctr">
              <a:lnSpc>
                <a:spcPct val="100000"/>
              </a:lnSpc>
              <a:buNone/>
            </a:pPr>
            <a:endParaRPr lang="en-US" dirty="0">
              <a:solidFill>
                <a:schemeClr val="tx2"/>
              </a:solidFill>
            </a:endParaRPr>
          </a:p>
          <a:p>
            <a:pPr algn="ctr"/>
            <a:endParaRPr dirty="0">
              <a:solidFill>
                <a:schemeClr val="tx2"/>
              </a:solidFill>
            </a:endParaRPr>
          </a:p>
        </p:txBody>
      </p:sp>
      <p:sp>
        <p:nvSpPr>
          <p:cNvPr id="9" name="object 3">
            <a:extLst>
              <a:ext uri="{FF2B5EF4-FFF2-40B4-BE49-F238E27FC236}">
                <a16:creationId xmlns:a16="http://schemas.microsoft.com/office/drawing/2014/main" id="{049C26DF-9038-8BD8-B605-716C046535B7}"/>
              </a:ext>
            </a:extLst>
          </p:cNvPr>
          <p:cNvSpPr/>
          <p:nvPr/>
        </p:nvSpPr>
        <p:spPr>
          <a:xfrm>
            <a:off x="493713" y="2416630"/>
            <a:ext cx="3468991" cy="3528646"/>
          </a:xfrm>
          <a:prstGeom prst="roundRect">
            <a:avLst>
              <a:gd name="adj" fmla="val 5370"/>
            </a:avLst>
          </a:prstGeom>
          <a:solidFill>
            <a:schemeClr val="accent4"/>
          </a:solidFill>
        </p:spPr>
        <p:txBody>
          <a:bodyPr wrap="square" lIns="274320" tIns="1097280" rIns="274320" bIns="91440" rtlCol="0"/>
          <a:lstStyle/>
          <a:p>
            <a:pPr algn="ctr" rtl="0" fontAlgn="base"/>
            <a:r>
              <a:rPr lang="en-US" sz="2800" b="1" dirty="0">
                <a:solidFill>
                  <a:schemeClr val="tx2"/>
                </a:solidFill>
              </a:rPr>
              <a:t>Mental​</a:t>
            </a:r>
          </a:p>
          <a:p>
            <a:pPr algn="ctr" rtl="0" fontAlgn="base"/>
            <a:r>
              <a:rPr lang="en-US" sz="1800" b="1" i="0" u="none" strike="noStrike" dirty="0">
                <a:solidFill>
                  <a:schemeClr val="tx2"/>
                </a:solidFill>
                <a:effectLst/>
              </a:rPr>
              <a:t>(Mind)</a:t>
            </a:r>
            <a:r>
              <a:rPr lang="en-US" sz="1800" b="0" i="0" dirty="0">
                <a:solidFill>
                  <a:schemeClr val="tx2"/>
                </a:solidFill>
                <a:effectLst/>
              </a:rPr>
              <a:t>​</a:t>
            </a:r>
            <a:endParaRPr lang="en-US" sz="2800" b="0" i="0" dirty="0">
              <a:solidFill>
                <a:schemeClr val="tx2"/>
              </a:solidFill>
              <a:effectLst/>
            </a:endParaRPr>
          </a:p>
          <a:p>
            <a:pPr marL="0" indent="0" algn="ctr">
              <a:lnSpc>
                <a:spcPct val="100000"/>
              </a:lnSpc>
              <a:buNone/>
            </a:pPr>
            <a:endParaRPr lang="en-US" sz="600" b="1" dirty="0">
              <a:solidFill>
                <a:schemeClr val="tx2"/>
              </a:solidFill>
            </a:endParaRPr>
          </a:p>
          <a:p>
            <a:pPr marR="0" lvl="0" algn="ctr">
              <a:spcBef>
                <a:spcPts val="0"/>
              </a:spcBef>
              <a:spcAft>
                <a:spcPts val="800"/>
              </a:spcAft>
            </a:pPr>
            <a:r>
              <a:rPr lang="en-US" sz="1600" dirty="0">
                <a:solidFill>
                  <a:schemeClr val="tx2"/>
                </a:solidFill>
              </a:rPr>
              <a:t>Help for managing stress, </a:t>
            </a:r>
            <a:br>
              <a:rPr lang="en-US" sz="1600" dirty="0">
                <a:solidFill>
                  <a:schemeClr val="tx2"/>
                </a:solidFill>
              </a:rPr>
            </a:br>
            <a:r>
              <a:rPr lang="en-US" sz="1600" dirty="0">
                <a:solidFill>
                  <a:schemeClr val="tx2"/>
                </a:solidFill>
              </a:rPr>
              <a:t>building resilience, and getting the care you need for yourself and your family.</a:t>
            </a:r>
          </a:p>
          <a:p>
            <a:pPr marL="0" indent="0" algn="ctr">
              <a:lnSpc>
                <a:spcPct val="100000"/>
              </a:lnSpc>
              <a:buNone/>
            </a:pPr>
            <a:endParaRPr lang="en-US" dirty="0">
              <a:solidFill>
                <a:schemeClr val="tx2"/>
              </a:solidFill>
            </a:endParaRPr>
          </a:p>
          <a:p>
            <a:pPr algn="ctr"/>
            <a:endParaRPr dirty="0">
              <a:solidFill>
                <a:schemeClr val="tx2"/>
              </a:solidFill>
            </a:endParaRPr>
          </a:p>
        </p:txBody>
      </p:sp>
      <p:sp>
        <p:nvSpPr>
          <p:cNvPr id="2" name="Text Placeholder 1">
            <a:extLst>
              <a:ext uri="{FF2B5EF4-FFF2-40B4-BE49-F238E27FC236}">
                <a16:creationId xmlns:a16="http://schemas.microsoft.com/office/drawing/2014/main" id="{2B7E0475-1D44-7306-57D9-C07AEB60E8BD}"/>
              </a:ext>
            </a:extLst>
          </p:cNvPr>
          <p:cNvSpPr>
            <a:spLocks noGrp="1"/>
          </p:cNvSpPr>
          <p:nvPr>
            <p:ph type="body" sz="quarter" idx="10"/>
          </p:nvPr>
        </p:nvSpPr>
        <p:spPr>
          <a:prstGeom prst="rect">
            <a:avLst/>
          </a:prstGeom>
        </p:spPr>
        <p:txBody>
          <a:bodyPr lIns="91440" tIns="45720" rIns="91440" bIns="45720" anchor="t"/>
          <a:lstStyle/>
          <a:p>
            <a:r>
              <a:rPr lang="en-US" dirty="0">
                <a:latin typeface="Bogle"/>
              </a:rPr>
              <a:t>What Well-being at Walmart means</a:t>
            </a:r>
          </a:p>
        </p:txBody>
      </p:sp>
      <p:sp>
        <p:nvSpPr>
          <p:cNvPr id="3" name="Text Placeholder 9">
            <a:extLst>
              <a:ext uri="{FF2B5EF4-FFF2-40B4-BE49-F238E27FC236}">
                <a16:creationId xmlns:a16="http://schemas.microsoft.com/office/drawing/2014/main" id="{F09007D4-89C6-BC3F-DBE8-529B6D9E49BA}"/>
              </a:ext>
            </a:extLst>
          </p:cNvPr>
          <p:cNvSpPr txBox="1">
            <a:spLocks/>
          </p:cNvSpPr>
          <p:nvPr/>
        </p:nvSpPr>
        <p:spPr>
          <a:xfrm>
            <a:off x="399203" y="1465659"/>
            <a:ext cx="10883313" cy="477441"/>
          </a:xfrm>
          <a:prstGeom prst="rect">
            <a:avLst/>
          </a:prstGeom>
        </p:spPr>
        <p:txBody>
          <a:bodyPr/>
          <a:lstStyle>
            <a:lvl1pPr marL="342900" indent="-342900" algn="l" defTabSz="914400" rtl="0" eaLnBrk="1" latinLnBrk="0" hangingPunct="1">
              <a:lnSpc>
                <a:spcPct val="120000"/>
              </a:lnSpc>
              <a:spcBef>
                <a:spcPts val="0"/>
              </a:spcBef>
              <a:spcAft>
                <a:spcPts val="500"/>
              </a:spcAft>
              <a:buFont typeface="Arial" panose="020B0604020202020204" pitchFamily="34" charset="0"/>
              <a:buChar char="•"/>
              <a:defRPr sz="2800" b="0" i="0" kern="1200">
                <a:solidFill>
                  <a:schemeClr val="tx2"/>
                </a:solidFill>
                <a:latin typeface="Bogle" panose="020B0503020203060203" pitchFamily="34" charset="77"/>
                <a:ea typeface="+mn-ea"/>
                <a:cs typeface="+mn-cs"/>
              </a:defRPr>
            </a:lvl1pPr>
            <a:lvl2pPr marL="755650" indent="-342900" algn="l" defTabSz="914400" rtl="0" eaLnBrk="1" latinLnBrk="0" hangingPunct="1">
              <a:lnSpc>
                <a:spcPct val="120000"/>
              </a:lnSpc>
              <a:spcBef>
                <a:spcPts val="0"/>
              </a:spcBef>
              <a:spcAft>
                <a:spcPts val="500"/>
              </a:spcAft>
              <a:buFont typeface="Courier New" panose="02070309020205020404" pitchFamily="49" charset="0"/>
              <a:buChar char="o"/>
              <a:tabLst/>
              <a:defRPr sz="2400" b="0" i="0" kern="1200">
                <a:solidFill>
                  <a:schemeClr val="tx2"/>
                </a:solidFill>
                <a:latin typeface="Bogle" panose="020B0503020203060203" pitchFamily="34" charset="77"/>
                <a:ea typeface="+mn-ea"/>
                <a:cs typeface="+mn-cs"/>
              </a:defRPr>
            </a:lvl2pPr>
            <a:lvl3pPr marL="1212850" indent="-400050" algn="l" defTabSz="914400" rtl="0" eaLnBrk="1" latinLnBrk="0" hangingPunct="1">
              <a:lnSpc>
                <a:spcPct val="120000"/>
              </a:lnSpc>
              <a:spcBef>
                <a:spcPts val="0"/>
              </a:spcBef>
              <a:spcAft>
                <a:spcPts val="500"/>
              </a:spcAft>
              <a:buFont typeface=".PingFangSC-Regular"/>
              <a:buChar char="－"/>
              <a:tabLst/>
              <a:defRPr sz="2000" b="0" i="0" kern="1200">
                <a:solidFill>
                  <a:schemeClr val="tx2"/>
                </a:solidFill>
                <a:latin typeface="Bogle" panose="020B0503020203060203" pitchFamily="34" charset="77"/>
                <a:ea typeface="+mn-ea"/>
                <a:cs typeface="+mn-cs"/>
              </a:defRPr>
            </a:lvl3pPr>
            <a:lvl4pPr marL="1439863" indent="-227013" algn="l" defTabSz="914400" rtl="0" eaLnBrk="1" latinLnBrk="0" hangingPunct="1">
              <a:lnSpc>
                <a:spcPct val="120000"/>
              </a:lnSpc>
              <a:spcBef>
                <a:spcPts val="0"/>
              </a:spcBef>
              <a:spcAft>
                <a:spcPts val="500"/>
              </a:spcAft>
              <a:buFont typeface="Wingdings" pitchFamily="2" charset="2"/>
              <a:buChar char="§"/>
              <a:tabLst/>
              <a:defRPr sz="1800" b="0" i="0" kern="1200">
                <a:solidFill>
                  <a:schemeClr val="tx2"/>
                </a:solidFill>
                <a:latin typeface="Bogle" panose="020B0503020203060203" pitchFamily="34" charset="77"/>
                <a:ea typeface="+mn-ea"/>
                <a:cs typeface="+mn-cs"/>
              </a:defRPr>
            </a:lvl4pPr>
            <a:lvl5pPr marL="1828800" indent="-338138" algn="l" defTabSz="914400" rtl="0" eaLnBrk="1" latinLnBrk="0" hangingPunct="1">
              <a:lnSpc>
                <a:spcPct val="120000"/>
              </a:lnSpc>
              <a:spcBef>
                <a:spcPts val="0"/>
              </a:spcBef>
              <a:spcAft>
                <a:spcPts val="500"/>
              </a:spcAft>
              <a:buFont typeface="Arial" panose="020B0604020202020204" pitchFamily="34" charset="0"/>
              <a:buChar char="»"/>
              <a:tabLst/>
              <a:defRPr sz="1800" b="0" i="0" kern="1200">
                <a:solidFill>
                  <a:schemeClr val="tx2"/>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indent="0">
              <a:lnSpc>
                <a:spcPct val="100000"/>
              </a:lnSpc>
              <a:spcAft>
                <a:spcPts val="800"/>
              </a:spcAft>
              <a:buClr>
                <a:schemeClr val="accent1"/>
              </a:buClr>
              <a:buNone/>
            </a:pPr>
            <a:r>
              <a:rPr lang="en-US" sz="1800" dirty="0">
                <a:effectLst/>
                <a:latin typeface="+mn-lt"/>
              </a:rPr>
              <a:t>Walmart cares about your total well-being, and as an associate you have access to benefits and programs to support your mind, body, and wallet.</a:t>
            </a:r>
            <a:endParaRPr lang="en-US" sz="1800" kern="100" dirty="0">
              <a:latin typeface="+mn-lt"/>
              <a:cs typeface="Times New Roman" panose="02020603050405020304" pitchFamily="18" charset="0"/>
            </a:endParaRPr>
          </a:p>
        </p:txBody>
      </p:sp>
      <p:pic>
        <p:nvPicPr>
          <p:cNvPr id="22" name="Graphic 21">
            <a:extLst>
              <a:ext uri="{FF2B5EF4-FFF2-40B4-BE49-F238E27FC236}">
                <a16:creationId xmlns:a16="http://schemas.microsoft.com/office/drawing/2014/main" id="{12EC404F-B1BC-62DA-10FD-405E7B349E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514612" y="2189171"/>
            <a:ext cx="1159600" cy="1025002"/>
          </a:xfrm>
          <a:prstGeom prst="rect">
            <a:avLst/>
          </a:prstGeom>
        </p:spPr>
      </p:pic>
      <p:pic>
        <p:nvPicPr>
          <p:cNvPr id="26" name="Graphic 25">
            <a:extLst>
              <a:ext uri="{FF2B5EF4-FFF2-40B4-BE49-F238E27FC236}">
                <a16:creationId xmlns:a16="http://schemas.microsoft.com/office/drawing/2014/main" id="{8B038F44-1071-127B-AFFD-ADFA2F218A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15707" y="2189170"/>
            <a:ext cx="1025003" cy="1025003"/>
          </a:xfrm>
          <a:prstGeom prst="rect">
            <a:avLst/>
          </a:prstGeom>
        </p:spPr>
      </p:pic>
      <p:pic>
        <p:nvPicPr>
          <p:cNvPr id="8" name="Graphic 7">
            <a:extLst>
              <a:ext uri="{FF2B5EF4-FFF2-40B4-BE49-F238E27FC236}">
                <a16:creationId xmlns:a16="http://schemas.microsoft.com/office/drawing/2014/main" id="{9630533E-F295-46C1-B6FC-2C1EF3DB2C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189414" y="1940418"/>
            <a:ext cx="1474281" cy="1474281"/>
          </a:xfrm>
          <a:prstGeom prst="rect">
            <a:avLst/>
          </a:prstGeom>
        </p:spPr>
      </p:pic>
      <p:sp>
        <p:nvSpPr>
          <p:cNvPr id="4" name="Footer Placeholder 3">
            <a:extLst>
              <a:ext uri="{FF2B5EF4-FFF2-40B4-BE49-F238E27FC236}">
                <a16:creationId xmlns:a16="http://schemas.microsoft.com/office/drawing/2014/main" id="{1A47B04F-E7A7-AC53-39FE-FC8EC29442E3}"/>
              </a:ext>
            </a:extLst>
          </p:cNvPr>
          <p:cNvSpPr>
            <a:spLocks noGrp="1"/>
          </p:cNvSpPr>
          <p:nvPr>
            <p:ph type="ftr" sz="quarter" idx="3"/>
          </p:nvPr>
        </p:nvSpPr>
        <p:spPr>
          <a:xfrm>
            <a:off x="392872" y="6407992"/>
            <a:ext cx="2840341" cy="224019"/>
          </a:xfrm>
          <a:prstGeom prst="rect">
            <a:avLst/>
          </a:prstGeom>
        </p:spPr>
        <p:txBody>
          <a:bodyPr vert="horz" lIns="91440" tIns="45720" rIns="91440" bIns="45720" rtlCol="0" anchor="t" anchorCtr="0"/>
          <a:lstStyle>
            <a:lvl1pPr algn="l">
              <a:defRPr sz="1000">
                <a:solidFill>
                  <a:schemeClr val="accent5"/>
                </a:solidFill>
              </a:defRPr>
            </a:lvl1pPr>
          </a:lstStyle>
          <a:p>
            <a:r>
              <a:rPr lang="en-US"/>
              <a:t>Own your well-being</a:t>
            </a:r>
          </a:p>
        </p:txBody>
      </p:sp>
    </p:spTree>
    <p:extLst>
      <p:ext uri="{BB962C8B-B14F-4D97-AF65-F5344CB8AC3E}">
        <p14:creationId xmlns:p14="http://schemas.microsoft.com/office/powerpoint/2010/main" val="1074949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0E1A410B-C312-240A-5D2C-F07228F4EEAF}"/>
              </a:ext>
            </a:extLst>
          </p:cNvPr>
          <p:cNvSpPr/>
          <p:nvPr/>
        </p:nvSpPr>
        <p:spPr>
          <a:xfrm>
            <a:off x="493713" y="2387600"/>
            <a:ext cx="7853945" cy="3420533"/>
          </a:xfrm>
          <a:prstGeom prst="roundRect">
            <a:avLst>
              <a:gd name="adj" fmla="val 493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184C17EE-6D74-B2B3-F5DF-935238910BC4}"/>
              </a:ext>
            </a:extLst>
          </p:cNvPr>
          <p:cNvSpPr>
            <a:spLocks noGrp="1"/>
          </p:cNvSpPr>
          <p:nvPr>
            <p:ph type="body" sz="quarter" idx="10"/>
          </p:nvPr>
        </p:nvSpPr>
        <p:spPr/>
        <p:txBody>
          <a:bodyPr/>
          <a:lstStyle/>
          <a:p>
            <a:r>
              <a:rPr lang="en-US" dirty="0"/>
              <a:t>What to know about eligibility </a:t>
            </a:r>
          </a:p>
        </p:txBody>
      </p:sp>
      <p:sp>
        <p:nvSpPr>
          <p:cNvPr id="4" name="Footer Placeholder 3">
            <a:extLst>
              <a:ext uri="{FF2B5EF4-FFF2-40B4-BE49-F238E27FC236}">
                <a16:creationId xmlns:a16="http://schemas.microsoft.com/office/drawing/2014/main" id="{346BF8E7-BA38-159E-990F-141AC2C8A5C7}"/>
              </a:ext>
            </a:extLst>
          </p:cNvPr>
          <p:cNvSpPr>
            <a:spLocks noGrp="1"/>
          </p:cNvSpPr>
          <p:nvPr>
            <p:ph type="ftr" sz="quarter" idx="3"/>
          </p:nvPr>
        </p:nvSpPr>
        <p:spPr/>
        <p:txBody>
          <a:bodyPr/>
          <a:lstStyle/>
          <a:p>
            <a:r>
              <a:rPr lang="en-US" dirty="0"/>
              <a:t>Own your well-being</a:t>
            </a:r>
          </a:p>
        </p:txBody>
      </p:sp>
      <p:sp>
        <p:nvSpPr>
          <p:cNvPr id="16" name="Text Placeholder 9">
            <a:extLst>
              <a:ext uri="{FF2B5EF4-FFF2-40B4-BE49-F238E27FC236}">
                <a16:creationId xmlns:a16="http://schemas.microsoft.com/office/drawing/2014/main" id="{B9C68D07-24EF-66DB-F037-AD1A715418CF}"/>
              </a:ext>
            </a:extLst>
          </p:cNvPr>
          <p:cNvSpPr txBox="1">
            <a:spLocks/>
          </p:cNvSpPr>
          <p:nvPr/>
        </p:nvSpPr>
        <p:spPr>
          <a:xfrm>
            <a:off x="399203" y="1465659"/>
            <a:ext cx="10155908" cy="477441"/>
          </a:xfrm>
          <a:prstGeom prst="rect">
            <a:avLst/>
          </a:prstGeom>
        </p:spPr>
        <p:txBody>
          <a:bodyPr/>
          <a:lstStyle>
            <a:lvl1pPr marL="342900" indent="-342900" algn="l" defTabSz="914400" rtl="0" eaLnBrk="1" latinLnBrk="0" hangingPunct="1">
              <a:lnSpc>
                <a:spcPct val="120000"/>
              </a:lnSpc>
              <a:spcBef>
                <a:spcPts val="0"/>
              </a:spcBef>
              <a:spcAft>
                <a:spcPts val="500"/>
              </a:spcAft>
              <a:buFont typeface="Arial" panose="020B0604020202020204" pitchFamily="34" charset="0"/>
              <a:buChar char="•"/>
              <a:defRPr sz="2800" b="0" i="0" kern="1200">
                <a:solidFill>
                  <a:schemeClr val="tx2"/>
                </a:solidFill>
                <a:latin typeface="Bogle" panose="020B0503020203060203" pitchFamily="34" charset="77"/>
                <a:ea typeface="+mn-ea"/>
                <a:cs typeface="+mn-cs"/>
              </a:defRPr>
            </a:lvl1pPr>
            <a:lvl2pPr marL="755650" indent="-342900" algn="l" defTabSz="914400" rtl="0" eaLnBrk="1" latinLnBrk="0" hangingPunct="1">
              <a:lnSpc>
                <a:spcPct val="120000"/>
              </a:lnSpc>
              <a:spcBef>
                <a:spcPts val="0"/>
              </a:spcBef>
              <a:spcAft>
                <a:spcPts val="500"/>
              </a:spcAft>
              <a:buFont typeface="Courier New" panose="02070309020205020404" pitchFamily="49" charset="0"/>
              <a:buChar char="o"/>
              <a:tabLst/>
              <a:defRPr sz="2400" b="0" i="0" kern="1200">
                <a:solidFill>
                  <a:schemeClr val="tx2"/>
                </a:solidFill>
                <a:latin typeface="Bogle" panose="020B0503020203060203" pitchFamily="34" charset="77"/>
                <a:ea typeface="+mn-ea"/>
                <a:cs typeface="+mn-cs"/>
              </a:defRPr>
            </a:lvl2pPr>
            <a:lvl3pPr marL="1212850" indent="-400050" algn="l" defTabSz="914400" rtl="0" eaLnBrk="1" latinLnBrk="0" hangingPunct="1">
              <a:lnSpc>
                <a:spcPct val="120000"/>
              </a:lnSpc>
              <a:spcBef>
                <a:spcPts val="0"/>
              </a:spcBef>
              <a:spcAft>
                <a:spcPts val="500"/>
              </a:spcAft>
              <a:buFont typeface=".PingFangSC-Regular"/>
              <a:buChar char="－"/>
              <a:tabLst/>
              <a:defRPr sz="2000" b="0" i="0" kern="1200">
                <a:solidFill>
                  <a:schemeClr val="tx2"/>
                </a:solidFill>
                <a:latin typeface="Bogle" panose="020B0503020203060203" pitchFamily="34" charset="77"/>
                <a:ea typeface="+mn-ea"/>
                <a:cs typeface="+mn-cs"/>
              </a:defRPr>
            </a:lvl3pPr>
            <a:lvl4pPr marL="1439863" indent="-227013" algn="l" defTabSz="914400" rtl="0" eaLnBrk="1" latinLnBrk="0" hangingPunct="1">
              <a:lnSpc>
                <a:spcPct val="120000"/>
              </a:lnSpc>
              <a:spcBef>
                <a:spcPts val="0"/>
              </a:spcBef>
              <a:spcAft>
                <a:spcPts val="500"/>
              </a:spcAft>
              <a:buFont typeface="Wingdings" pitchFamily="2" charset="2"/>
              <a:buChar char="§"/>
              <a:tabLst/>
              <a:defRPr sz="1800" b="0" i="0" kern="1200">
                <a:solidFill>
                  <a:schemeClr val="tx2"/>
                </a:solidFill>
                <a:latin typeface="Bogle" panose="020B0503020203060203" pitchFamily="34" charset="77"/>
                <a:ea typeface="+mn-ea"/>
                <a:cs typeface="+mn-cs"/>
              </a:defRPr>
            </a:lvl4pPr>
            <a:lvl5pPr marL="1828800" indent="-338138" algn="l" defTabSz="914400" rtl="0" eaLnBrk="1" latinLnBrk="0" hangingPunct="1">
              <a:lnSpc>
                <a:spcPct val="120000"/>
              </a:lnSpc>
              <a:spcBef>
                <a:spcPts val="0"/>
              </a:spcBef>
              <a:spcAft>
                <a:spcPts val="500"/>
              </a:spcAft>
              <a:buFont typeface="Arial" panose="020B0604020202020204" pitchFamily="34" charset="0"/>
              <a:buChar char="»"/>
              <a:tabLst/>
              <a:defRPr sz="1800" b="0" i="0" kern="1200">
                <a:solidFill>
                  <a:schemeClr val="tx2"/>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indent="0">
              <a:lnSpc>
                <a:spcPct val="100000"/>
              </a:lnSpc>
              <a:spcAft>
                <a:spcPts val="800"/>
              </a:spcAft>
              <a:buClr>
                <a:schemeClr val="accent1"/>
              </a:buClr>
              <a:buNone/>
            </a:pPr>
            <a:r>
              <a:rPr lang="en-US" sz="1800" kern="100" dirty="0">
                <a:cs typeface="Times New Roman" panose="02020603050405020304" pitchFamily="18" charset="0"/>
              </a:rPr>
              <a:t>You can access some benefits as soon as you become a Walmart associate and at no cost. For others, you’ll need to meet eligibility requirements or enroll in a Walmart medical plan. </a:t>
            </a:r>
          </a:p>
        </p:txBody>
      </p:sp>
      <p:pic>
        <p:nvPicPr>
          <p:cNvPr id="6" name="Graphic 5">
            <a:extLst>
              <a:ext uri="{FF2B5EF4-FFF2-40B4-BE49-F238E27FC236}">
                <a16:creationId xmlns:a16="http://schemas.microsoft.com/office/drawing/2014/main" id="{E479B842-9414-5200-C85A-DECEE000938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90406" y="3530549"/>
            <a:ext cx="684200" cy="684199"/>
          </a:xfrm>
          <a:prstGeom prst="rect">
            <a:avLst/>
          </a:prstGeom>
        </p:spPr>
      </p:pic>
      <p:pic>
        <p:nvPicPr>
          <p:cNvPr id="7" name="Graphic 6">
            <a:extLst>
              <a:ext uri="{FF2B5EF4-FFF2-40B4-BE49-F238E27FC236}">
                <a16:creationId xmlns:a16="http://schemas.microsoft.com/office/drawing/2014/main" id="{2310FB90-07A8-C904-2686-C7F30BE55C7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90406" y="4649801"/>
            <a:ext cx="684200" cy="684199"/>
          </a:xfrm>
          <a:prstGeom prst="rect">
            <a:avLst/>
          </a:prstGeom>
        </p:spPr>
      </p:pic>
      <p:pic>
        <p:nvPicPr>
          <p:cNvPr id="8" name="Graphic 7">
            <a:extLst>
              <a:ext uri="{FF2B5EF4-FFF2-40B4-BE49-F238E27FC236}">
                <a16:creationId xmlns:a16="http://schemas.microsoft.com/office/drawing/2014/main" id="{E370AE01-ECF7-D487-FCFB-11E8EDA9544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876922" y="3530549"/>
            <a:ext cx="684200" cy="684199"/>
          </a:xfrm>
          <a:prstGeom prst="rect">
            <a:avLst/>
          </a:prstGeom>
        </p:spPr>
      </p:pic>
      <p:pic>
        <p:nvPicPr>
          <p:cNvPr id="9" name="Graphic 8">
            <a:extLst>
              <a:ext uri="{FF2B5EF4-FFF2-40B4-BE49-F238E27FC236}">
                <a16:creationId xmlns:a16="http://schemas.microsoft.com/office/drawing/2014/main" id="{1F15EF91-40E6-0473-7E1E-659D043937BD}"/>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876924" y="4649801"/>
            <a:ext cx="684200" cy="684199"/>
          </a:xfrm>
          <a:prstGeom prst="rect">
            <a:avLst/>
          </a:prstGeom>
        </p:spPr>
      </p:pic>
      <p:sp>
        <p:nvSpPr>
          <p:cNvPr id="10" name="TextBox 9">
            <a:extLst>
              <a:ext uri="{FF2B5EF4-FFF2-40B4-BE49-F238E27FC236}">
                <a16:creationId xmlns:a16="http://schemas.microsoft.com/office/drawing/2014/main" id="{DB8A3B27-4695-4D04-9349-ABCF54C9B490}"/>
              </a:ext>
            </a:extLst>
          </p:cNvPr>
          <p:cNvSpPr txBox="1"/>
          <p:nvPr/>
        </p:nvSpPr>
        <p:spPr>
          <a:xfrm>
            <a:off x="1765086" y="3602437"/>
            <a:ext cx="2941033" cy="553998"/>
          </a:xfrm>
          <a:prstGeom prst="rect">
            <a:avLst/>
          </a:prstGeom>
          <a:noFill/>
        </p:spPr>
        <p:txBody>
          <a:bodyPr wrap="square" tIns="0" bIns="0" rtlCol="0">
            <a:spAutoFit/>
          </a:bodyPr>
          <a:lstStyle/>
          <a:p>
            <a:r>
              <a:rPr lang="en-US" dirty="0"/>
              <a:t>Available on Day One as a Walmart associate</a:t>
            </a:r>
          </a:p>
        </p:txBody>
      </p:sp>
      <p:sp>
        <p:nvSpPr>
          <p:cNvPr id="11" name="TextBox 10">
            <a:extLst>
              <a:ext uri="{FF2B5EF4-FFF2-40B4-BE49-F238E27FC236}">
                <a16:creationId xmlns:a16="http://schemas.microsoft.com/office/drawing/2014/main" id="{BF8F1867-E2A8-0A65-5D5E-7E0C69DEE423}"/>
              </a:ext>
            </a:extLst>
          </p:cNvPr>
          <p:cNvSpPr txBox="1"/>
          <p:nvPr/>
        </p:nvSpPr>
        <p:spPr>
          <a:xfrm>
            <a:off x="1781228" y="4721688"/>
            <a:ext cx="2741469" cy="607976"/>
          </a:xfrm>
          <a:prstGeom prst="rect">
            <a:avLst/>
          </a:prstGeom>
          <a:noFill/>
        </p:spPr>
        <p:txBody>
          <a:bodyPr wrap="square" tIns="0" bIns="0" rtlCol="0">
            <a:spAutoFit/>
          </a:bodyPr>
          <a:lstStyle/>
          <a:p>
            <a:pPr>
              <a:spcAft>
                <a:spcPts val="540"/>
              </a:spcAft>
            </a:pPr>
            <a:r>
              <a:rPr lang="en-US">
                <a:solidFill>
                  <a:srgbClr val="18223F"/>
                </a:solidFill>
                <a:effectLst/>
              </a:rPr>
              <a:t>Part of most Walmart medical plans</a:t>
            </a:r>
          </a:p>
        </p:txBody>
      </p:sp>
      <p:sp>
        <p:nvSpPr>
          <p:cNvPr id="12" name="TextBox 11">
            <a:extLst>
              <a:ext uri="{FF2B5EF4-FFF2-40B4-BE49-F238E27FC236}">
                <a16:creationId xmlns:a16="http://schemas.microsoft.com/office/drawing/2014/main" id="{E758559D-7012-D596-C93E-DB3011E677E7}"/>
              </a:ext>
            </a:extLst>
          </p:cNvPr>
          <p:cNvSpPr txBox="1"/>
          <p:nvPr/>
        </p:nvSpPr>
        <p:spPr>
          <a:xfrm>
            <a:off x="5648639" y="3737542"/>
            <a:ext cx="3247471" cy="303988"/>
          </a:xfrm>
          <a:prstGeom prst="rect">
            <a:avLst/>
          </a:prstGeom>
          <a:noFill/>
        </p:spPr>
        <p:txBody>
          <a:bodyPr wrap="square" tIns="0" bIns="0" rtlCol="0">
            <a:spAutoFit/>
          </a:bodyPr>
          <a:lstStyle/>
          <a:p>
            <a:r>
              <a:rPr lang="en-US">
                <a:solidFill>
                  <a:srgbClr val="18223F"/>
                </a:solidFill>
                <a:effectLst/>
              </a:rPr>
              <a:t>Eligibility rules apply</a:t>
            </a:r>
          </a:p>
        </p:txBody>
      </p:sp>
      <p:sp>
        <p:nvSpPr>
          <p:cNvPr id="13" name="TextBox 12">
            <a:extLst>
              <a:ext uri="{FF2B5EF4-FFF2-40B4-BE49-F238E27FC236}">
                <a16:creationId xmlns:a16="http://schemas.microsoft.com/office/drawing/2014/main" id="{EA4D3624-8F6E-67A0-103C-909F0D88915E}"/>
              </a:ext>
            </a:extLst>
          </p:cNvPr>
          <p:cNvSpPr txBox="1"/>
          <p:nvPr/>
        </p:nvSpPr>
        <p:spPr>
          <a:xfrm>
            <a:off x="5648640" y="4856794"/>
            <a:ext cx="2366212" cy="553998"/>
          </a:xfrm>
          <a:prstGeom prst="rect">
            <a:avLst/>
          </a:prstGeom>
          <a:noFill/>
        </p:spPr>
        <p:txBody>
          <a:bodyPr wrap="square" tIns="0" bIns="0" rtlCol="0">
            <a:spAutoFit/>
          </a:bodyPr>
          <a:lstStyle/>
          <a:p>
            <a:r>
              <a:rPr lang="en-US" dirty="0">
                <a:solidFill>
                  <a:srgbClr val="18223F"/>
                </a:solidFill>
                <a:effectLst/>
              </a:rPr>
              <a:t>No cost to use this benefit</a:t>
            </a:r>
          </a:p>
        </p:txBody>
      </p:sp>
      <p:sp>
        <p:nvSpPr>
          <p:cNvPr id="2" name="TextBox 1">
            <a:extLst>
              <a:ext uri="{FF2B5EF4-FFF2-40B4-BE49-F238E27FC236}">
                <a16:creationId xmlns:a16="http://schemas.microsoft.com/office/drawing/2014/main" id="{D90FBB06-A8E3-E162-1B36-5238DA2C5408}"/>
              </a:ext>
            </a:extLst>
          </p:cNvPr>
          <p:cNvSpPr txBox="1"/>
          <p:nvPr/>
        </p:nvSpPr>
        <p:spPr>
          <a:xfrm>
            <a:off x="882029" y="2771311"/>
            <a:ext cx="5738827" cy="405317"/>
          </a:xfrm>
          <a:prstGeom prst="rect">
            <a:avLst/>
          </a:prstGeom>
          <a:noFill/>
        </p:spPr>
        <p:txBody>
          <a:bodyPr wrap="none" rtlCol="0">
            <a:spAutoFit/>
          </a:bodyPr>
          <a:lstStyle/>
          <a:p>
            <a:r>
              <a:rPr lang="en-US" sz="1800" b="1" kern="100">
                <a:cs typeface="Times New Roman" panose="02020603050405020304" pitchFamily="18" charset="0"/>
              </a:rPr>
              <a:t>Look for these symbols to help you find programs:</a:t>
            </a:r>
          </a:p>
        </p:txBody>
      </p:sp>
      <p:grpSp>
        <p:nvGrpSpPr>
          <p:cNvPr id="5" name="Group 4">
            <a:extLst>
              <a:ext uri="{FF2B5EF4-FFF2-40B4-BE49-F238E27FC236}">
                <a16:creationId xmlns:a16="http://schemas.microsoft.com/office/drawing/2014/main" id="{AD83CEB0-CFC6-F3CC-2D77-97CD7019DE1A}"/>
              </a:ext>
            </a:extLst>
          </p:cNvPr>
          <p:cNvGrpSpPr/>
          <p:nvPr/>
        </p:nvGrpSpPr>
        <p:grpSpPr>
          <a:xfrm>
            <a:off x="8664488" y="4450029"/>
            <a:ext cx="3524337" cy="1421506"/>
            <a:chOff x="8362290" y="4579807"/>
            <a:chExt cx="4030210" cy="1550922"/>
          </a:xfrm>
        </p:grpSpPr>
        <p:sp>
          <p:nvSpPr>
            <p:cNvPr id="15" name="Freeform 5">
              <a:extLst>
                <a:ext uri="{FF2B5EF4-FFF2-40B4-BE49-F238E27FC236}">
                  <a16:creationId xmlns:a16="http://schemas.microsoft.com/office/drawing/2014/main" id="{19996C0F-B247-1416-5C38-31EEE1DEBF97}"/>
                </a:ext>
              </a:extLst>
            </p:cNvPr>
            <p:cNvSpPr/>
            <p:nvPr/>
          </p:nvSpPr>
          <p:spPr>
            <a:xfrm>
              <a:off x="8362290" y="4579807"/>
              <a:ext cx="4030210" cy="1539830"/>
            </a:xfrm>
            <a:custGeom>
              <a:avLst/>
              <a:gdLst>
                <a:gd name="connsiteX0" fmla="*/ 796736 w 3828639"/>
                <a:gd name="connsiteY0" fmla="*/ 0 h 1539830"/>
                <a:gd name="connsiteX1" fmla="*/ 3597180 w 3828639"/>
                <a:gd name="connsiteY1" fmla="*/ 0 h 1539830"/>
                <a:gd name="connsiteX2" fmla="*/ 3597180 w 3828639"/>
                <a:gd name="connsiteY2" fmla="*/ 1113 h 1539830"/>
                <a:gd name="connsiteX3" fmla="*/ 3828639 w 3828639"/>
                <a:gd name="connsiteY3" fmla="*/ 1113 h 1539830"/>
                <a:gd name="connsiteX4" fmla="*/ 3828639 w 3828639"/>
                <a:gd name="connsiteY4" fmla="*/ 1537305 h 1539830"/>
                <a:gd name="connsiteX5" fmla="*/ 3596712 w 3828639"/>
                <a:gd name="connsiteY5" fmla="*/ 1537305 h 1539830"/>
                <a:gd name="connsiteX6" fmla="*/ 3596712 w 3828639"/>
                <a:gd name="connsiteY6" fmla="*/ 1538956 h 1539830"/>
                <a:gd name="connsiteX7" fmla="*/ 796736 w 3828639"/>
                <a:gd name="connsiteY7" fmla="*/ 1539830 h 1539830"/>
                <a:gd name="connsiteX8" fmla="*/ 16187 w 3828639"/>
                <a:gd name="connsiteY8" fmla="*/ 925079 h 1539830"/>
                <a:gd name="connsiteX9" fmla="*/ 0 w 3828639"/>
                <a:gd name="connsiteY9" fmla="*/ 769915 h 1539830"/>
                <a:gd name="connsiteX10" fmla="*/ 16187 w 3828639"/>
                <a:gd name="connsiteY10" fmla="*/ 614751 h 1539830"/>
                <a:gd name="connsiteX11" fmla="*/ 796736 w 3828639"/>
                <a:gd name="connsiteY11" fmla="*/ 0 h 153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8639" h="1539830">
                  <a:moveTo>
                    <a:pt x="796736" y="0"/>
                  </a:moveTo>
                  <a:lnTo>
                    <a:pt x="3597180" y="0"/>
                  </a:lnTo>
                  <a:lnTo>
                    <a:pt x="3597180" y="1113"/>
                  </a:lnTo>
                  <a:lnTo>
                    <a:pt x="3828639" y="1113"/>
                  </a:lnTo>
                  <a:lnTo>
                    <a:pt x="3828639" y="1537305"/>
                  </a:lnTo>
                  <a:lnTo>
                    <a:pt x="3596712" y="1537305"/>
                  </a:lnTo>
                  <a:lnTo>
                    <a:pt x="3596712" y="1538956"/>
                  </a:lnTo>
                  <a:lnTo>
                    <a:pt x="796736" y="1539830"/>
                  </a:lnTo>
                  <a:cubicBezTo>
                    <a:pt x="411714" y="1539830"/>
                    <a:pt x="90480" y="1275917"/>
                    <a:pt x="16187" y="925079"/>
                  </a:cubicBezTo>
                  <a:lnTo>
                    <a:pt x="0" y="769915"/>
                  </a:lnTo>
                  <a:lnTo>
                    <a:pt x="16187" y="614751"/>
                  </a:lnTo>
                  <a:cubicBezTo>
                    <a:pt x="90480" y="263914"/>
                    <a:pt x="411714" y="0"/>
                    <a:pt x="796736"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p>
          </p:txBody>
        </p:sp>
        <p:sp>
          <p:nvSpPr>
            <p:cNvPr id="17" name="TextBox 11">
              <a:extLst>
                <a:ext uri="{FF2B5EF4-FFF2-40B4-BE49-F238E27FC236}">
                  <a16:creationId xmlns:a16="http://schemas.microsoft.com/office/drawing/2014/main" id="{B5388BAB-A5BD-D852-6E2F-9AB525E1C303}"/>
                </a:ext>
              </a:extLst>
            </p:cNvPr>
            <p:cNvSpPr txBox="1"/>
            <p:nvPr/>
          </p:nvSpPr>
          <p:spPr>
            <a:xfrm>
              <a:off x="8780364" y="4812865"/>
              <a:ext cx="3249829" cy="131786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500"/>
                </a:spcBef>
                <a:buSzPts val="1500"/>
              </a:pPr>
              <a:r>
                <a:rPr lang="en-US" sz="1799" b="1" dirty="0"/>
                <a:t>Where to learn more</a:t>
              </a:r>
            </a:p>
            <a:p>
              <a:pPr>
                <a:spcBef>
                  <a:spcPts val="500"/>
                </a:spcBef>
                <a:buSzPts val="1500"/>
              </a:pPr>
              <a:r>
                <a:rPr lang="en-US" sz="1400" b="1" dirty="0"/>
                <a:t>One.Walmart.com/Wellbeing</a:t>
              </a:r>
            </a:p>
            <a:p>
              <a:pPr>
                <a:spcBef>
                  <a:spcPts val="500"/>
                </a:spcBef>
                <a:buSzPts val="1500"/>
              </a:pPr>
              <a:r>
                <a:rPr lang="en-US" sz="1400" b="1" dirty="0"/>
                <a:t>One.Walmart.com/</a:t>
              </a:r>
              <a:r>
                <a:rPr lang="en-US" sz="1400" b="1" dirty="0" err="1"/>
                <a:t>BenefitsGuide</a:t>
              </a:r>
              <a:endParaRPr lang="en-US" sz="1400" b="1" dirty="0"/>
            </a:p>
            <a:p>
              <a:pPr>
                <a:spcBef>
                  <a:spcPts val="500"/>
                </a:spcBef>
                <a:buSzPts val="1500"/>
              </a:pPr>
              <a:endParaRPr lang="en-US" sz="1400" dirty="0"/>
            </a:p>
          </p:txBody>
        </p:sp>
      </p:grpSp>
    </p:spTree>
    <p:extLst>
      <p:ext uri="{BB962C8B-B14F-4D97-AF65-F5344CB8AC3E}">
        <p14:creationId xmlns:p14="http://schemas.microsoft.com/office/powerpoint/2010/main" val="1062351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5557B-A336-8CEC-FBC2-963DA9754D07}"/>
            </a:ext>
          </a:extLst>
        </p:cNvPr>
        <p:cNvGrpSpPr/>
        <p:nvPr/>
      </p:nvGrpSpPr>
      <p:grpSpPr>
        <a:xfrm>
          <a:off x="0" y="0"/>
          <a:ext cx="0" cy="0"/>
          <a:chOff x="0" y="0"/>
          <a:chExt cx="0" cy="0"/>
        </a:xfrm>
      </p:grpSpPr>
      <p:sp>
        <p:nvSpPr>
          <p:cNvPr id="27" name="Text Placeholder 1">
            <a:extLst>
              <a:ext uri="{FF2B5EF4-FFF2-40B4-BE49-F238E27FC236}">
                <a16:creationId xmlns:a16="http://schemas.microsoft.com/office/drawing/2014/main" id="{74CF56F7-BCA5-51DE-97E5-7138782709F9}"/>
              </a:ext>
            </a:extLst>
          </p:cNvPr>
          <p:cNvSpPr txBox="1">
            <a:spLocks/>
          </p:cNvSpPr>
          <p:nvPr/>
        </p:nvSpPr>
        <p:spPr>
          <a:xfrm>
            <a:off x="2239246" y="1032322"/>
            <a:ext cx="6295154" cy="524261"/>
          </a:xfrm>
          <a:prstGeom prst="rect">
            <a:avLst/>
          </a:prstGeom>
        </p:spPr>
        <p:txBody>
          <a:bodyPr lIns="91440" tIns="45720" rIns="91440" bIns="45720" anchor="t"/>
          <a:lstStyle>
            <a:lvl1pPr marL="0" indent="0" algn="l" defTabSz="914400" rtl="0" eaLnBrk="1" latinLnBrk="0" hangingPunct="1">
              <a:lnSpc>
                <a:spcPts val="4800"/>
              </a:lnSpc>
              <a:spcBef>
                <a:spcPts val="0"/>
              </a:spcBef>
              <a:spcAft>
                <a:spcPts val="500"/>
              </a:spcAft>
              <a:buFont typeface="Arial" panose="020B0604020202020204" pitchFamily="34" charset="0"/>
              <a:buNone/>
              <a:defRPr sz="4400" b="1" i="0" kern="1200">
                <a:solidFill>
                  <a:schemeClr val="accent1"/>
                </a:solidFill>
                <a:latin typeface="Bogle" panose="020B0503020203060203" pitchFamily="34" charset="77"/>
                <a:ea typeface="+mn-ea"/>
                <a:cs typeface="+mn-cs"/>
              </a:defRPr>
            </a:lvl1pPr>
            <a:lvl2pPr marL="755650" indent="-342900" algn="l" defTabSz="914400" rtl="0" eaLnBrk="1" latinLnBrk="0" hangingPunct="1">
              <a:lnSpc>
                <a:spcPct val="120000"/>
              </a:lnSpc>
              <a:spcBef>
                <a:spcPts val="0"/>
              </a:spcBef>
              <a:spcAft>
                <a:spcPts val="500"/>
              </a:spcAft>
              <a:buFont typeface="Courier New" panose="02070309020205020404" pitchFamily="49" charset="0"/>
              <a:buChar char="o"/>
              <a:tabLst/>
              <a:defRPr sz="2400" b="0" i="0" kern="1200">
                <a:solidFill>
                  <a:schemeClr val="tx2"/>
                </a:solidFill>
                <a:latin typeface="Bogle" panose="020B0503020203060203" pitchFamily="34" charset="77"/>
                <a:ea typeface="+mn-ea"/>
                <a:cs typeface="+mn-cs"/>
              </a:defRPr>
            </a:lvl2pPr>
            <a:lvl3pPr marL="1212850" indent="-400050" algn="l" defTabSz="914400" rtl="0" eaLnBrk="1" latinLnBrk="0" hangingPunct="1">
              <a:lnSpc>
                <a:spcPct val="120000"/>
              </a:lnSpc>
              <a:spcBef>
                <a:spcPts val="0"/>
              </a:spcBef>
              <a:spcAft>
                <a:spcPts val="500"/>
              </a:spcAft>
              <a:buFont typeface=".PingFangSC-Regular"/>
              <a:buChar char="－"/>
              <a:tabLst/>
              <a:defRPr sz="2000" b="0" i="0" kern="1200">
                <a:solidFill>
                  <a:schemeClr val="tx2"/>
                </a:solidFill>
                <a:latin typeface="Bogle" panose="020B0503020203060203" pitchFamily="34" charset="77"/>
                <a:ea typeface="+mn-ea"/>
                <a:cs typeface="+mn-cs"/>
              </a:defRPr>
            </a:lvl3pPr>
            <a:lvl4pPr marL="1439863" indent="-227013" algn="l" defTabSz="914400" rtl="0" eaLnBrk="1" latinLnBrk="0" hangingPunct="1">
              <a:lnSpc>
                <a:spcPct val="120000"/>
              </a:lnSpc>
              <a:spcBef>
                <a:spcPts val="0"/>
              </a:spcBef>
              <a:spcAft>
                <a:spcPts val="500"/>
              </a:spcAft>
              <a:buFont typeface="Wingdings" pitchFamily="2" charset="2"/>
              <a:buChar char="§"/>
              <a:tabLst/>
              <a:defRPr sz="1800" b="0" i="0" kern="1200">
                <a:solidFill>
                  <a:schemeClr val="tx2"/>
                </a:solidFill>
                <a:latin typeface="Bogle" panose="020B0503020203060203" pitchFamily="34" charset="77"/>
                <a:ea typeface="+mn-ea"/>
                <a:cs typeface="+mn-cs"/>
              </a:defRPr>
            </a:lvl4pPr>
            <a:lvl5pPr marL="1828800" indent="-338138" algn="l" defTabSz="914400" rtl="0" eaLnBrk="1" latinLnBrk="0" hangingPunct="1">
              <a:lnSpc>
                <a:spcPct val="120000"/>
              </a:lnSpc>
              <a:spcBef>
                <a:spcPts val="0"/>
              </a:spcBef>
              <a:spcAft>
                <a:spcPts val="500"/>
              </a:spcAft>
              <a:buFont typeface="Arial" panose="020B0604020202020204" pitchFamily="34" charset="0"/>
              <a:buChar char="»"/>
              <a:tabLst/>
              <a:defRPr sz="1800" b="0" i="0" kern="1200">
                <a:solidFill>
                  <a:schemeClr val="tx2"/>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Aft>
                <a:spcPts val="800"/>
              </a:spcAft>
            </a:pPr>
            <a:endParaRPr lang="en-US">
              <a:solidFill>
                <a:srgbClr val="000000"/>
              </a:solidFill>
              <a:latin typeface="Bogle"/>
            </a:endParaRPr>
          </a:p>
        </p:txBody>
      </p:sp>
      <p:sp>
        <p:nvSpPr>
          <p:cNvPr id="4" name="Text Placeholder 1">
            <a:extLst>
              <a:ext uri="{FF2B5EF4-FFF2-40B4-BE49-F238E27FC236}">
                <a16:creationId xmlns:a16="http://schemas.microsoft.com/office/drawing/2014/main" id="{D4A67DD4-439E-A6AB-095C-E9993917C57E}"/>
              </a:ext>
            </a:extLst>
          </p:cNvPr>
          <p:cNvSpPr txBox="1">
            <a:spLocks/>
          </p:cNvSpPr>
          <p:nvPr/>
        </p:nvSpPr>
        <p:spPr>
          <a:xfrm>
            <a:off x="1836421" y="595130"/>
            <a:ext cx="6295154" cy="1023305"/>
          </a:xfrm>
          <a:prstGeom prst="rect">
            <a:avLst/>
          </a:prstGeom>
        </p:spPr>
        <p:txBody>
          <a:bodyPr lIns="0" tIns="0" rIns="0" bIns="0" anchor="t">
            <a:noAutofit/>
          </a:bodyPr>
          <a:lstStyle>
            <a:lvl1pPr marL="0" indent="0" algn="l" defTabSz="914400" rtl="0" eaLnBrk="1" latinLnBrk="0" hangingPunct="1">
              <a:lnSpc>
                <a:spcPts val="4800"/>
              </a:lnSpc>
              <a:spcBef>
                <a:spcPts val="0"/>
              </a:spcBef>
              <a:spcAft>
                <a:spcPts val="500"/>
              </a:spcAft>
              <a:buFont typeface="Arial" panose="020B0604020202020204" pitchFamily="34" charset="0"/>
              <a:buNone/>
              <a:defRPr sz="4400" b="1" i="0" kern="1200">
                <a:solidFill>
                  <a:schemeClr val="accent1"/>
                </a:solidFill>
                <a:latin typeface="Bogle" panose="020B0503020203060203" pitchFamily="34" charset="77"/>
                <a:ea typeface="+mn-ea"/>
                <a:cs typeface="+mn-cs"/>
              </a:defRPr>
            </a:lvl1pPr>
            <a:lvl2pPr marL="755650" indent="-342900" algn="l" defTabSz="914400" rtl="0" eaLnBrk="1" latinLnBrk="0" hangingPunct="1">
              <a:lnSpc>
                <a:spcPct val="120000"/>
              </a:lnSpc>
              <a:spcBef>
                <a:spcPts val="0"/>
              </a:spcBef>
              <a:spcAft>
                <a:spcPts val="500"/>
              </a:spcAft>
              <a:buFont typeface="Courier New" panose="02070309020205020404" pitchFamily="49" charset="0"/>
              <a:buChar char="o"/>
              <a:tabLst/>
              <a:defRPr sz="2400" b="0" i="0" kern="1200">
                <a:solidFill>
                  <a:schemeClr val="tx2"/>
                </a:solidFill>
                <a:latin typeface="Bogle" panose="020B0503020203060203" pitchFamily="34" charset="77"/>
                <a:ea typeface="+mn-ea"/>
                <a:cs typeface="+mn-cs"/>
              </a:defRPr>
            </a:lvl2pPr>
            <a:lvl3pPr marL="1212850" indent="-400050" algn="l" defTabSz="914400" rtl="0" eaLnBrk="1" latinLnBrk="0" hangingPunct="1">
              <a:lnSpc>
                <a:spcPct val="120000"/>
              </a:lnSpc>
              <a:spcBef>
                <a:spcPts val="0"/>
              </a:spcBef>
              <a:spcAft>
                <a:spcPts val="500"/>
              </a:spcAft>
              <a:buFont typeface=".PingFangSC-Regular"/>
              <a:buChar char="－"/>
              <a:tabLst/>
              <a:defRPr sz="2000" b="0" i="0" kern="1200">
                <a:solidFill>
                  <a:schemeClr val="tx2"/>
                </a:solidFill>
                <a:latin typeface="Bogle" panose="020B0503020203060203" pitchFamily="34" charset="77"/>
                <a:ea typeface="+mn-ea"/>
                <a:cs typeface="+mn-cs"/>
              </a:defRPr>
            </a:lvl3pPr>
            <a:lvl4pPr marL="1439863" indent="-227013" algn="l" defTabSz="914400" rtl="0" eaLnBrk="1" latinLnBrk="0" hangingPunct="1">
              <a:lnSpc>
                <a:spcPct val="120000"/>
              </a:lnSpc>
              <a:spcBef>
                <a:spcPts val="0"/>
              </a:spcBef>
              <a:spcAft>
                <a:spcPts val="500"/>
              </a:spcAft>
              <a:buFont typeface="Wingdings" pitchFamily="2" charset="2"/>
              <a:buChar char="§"/>
              <a:tabLst/>
              <a:defRPr sz="1800" b="0" i="0" kern="1200">
                <a:solidFill>
                  <a:schemeClr val="tx2"/>
                </a:solidFill>
                <a:latin typeface="Bogle" panose="020B0503020203060203" pitchFamily="34" charset="77"/>
                <a:ea typeface="+mn-ea"/>
                <a:cs typeface="+mn-cs"/>
              </a:defRPr>
            </a:lvl4pPr>
            <a:lvl5pPr marL="1828800" indent="-338138" algn="l" defTabSz="914400" rtl="0" eaLnBrk="1" latinLnBrk="0" hangingPunct="1">
              <a:lnSpc>
                <a:spcPct val="120000"/>
              </a:lnSpc>
              <a:spcBef>
                <a:spcPts val="0"/>
              </a:spcBef>
              <a:spcAft>
                <a:spcPts val="500"/>
              </a:spcAft>
              <a:buFont typeface="Arial" panose="020B0604020202020204" pitchFamily="34" charset="0"/>
              <a:buChar char="»"/>
              <a:tabLst/>
              <a:defRPr sz="1800" b="0" i="0" kern="1200">
                <a:solidFill>
                  <a:schemeClr val="tx2"/>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Aft>
                <a:spcPts val="0"/>
              </a:spcAft>
            </a:pPr>
            <a:r>
              <a:rPr lang="en-US" sz="3200" dirty="0">
                <a:latin typeface="Bogle"/>
              </a:rPr>
              <a:t>Tools to live better:</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i="0" u="none" strike="noStrike" kern="1200" cap="none" spc="0" normalizeH="0" baseline="0" noProof="0" dirty="0">
                <a:ln>
                  <a:noFill/>
                </a:ln>
                <a:solidFill>
                  <a:srgbClr val="000000"/>
                </a:solidFill>
                <a:effectLst/>
                <a:uLnTx/>
                <a:uFillTx/>
                <a:latin typeface="Bogle"/>
                <a:ea typeface="+mn-ea"/>
                <a:cs typeface="+mn-cs"/>
              </a:rPr>
              <a:t>Mental</a:t>
            </a:r>
          </a:p>
        </p:txBody>
      </p:sp>
      <p:pic>
        <p:nvPicPr>
          <p:cNvPr id="11" name="Graphic 10">
            <a:extLst>
              <a:ext uri="{FF2B5EF4-FFF2-40B4-BE49-F238E27FC236}">
                <a16:creationId xmlns:a16="http://schemas.microsoft.com/office/drawing/2014/main" id="{ACADFC52-ABE8-39EA-186D-34C1E2365D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713" y="530523"/>
            <a:ext cx="1097280" cy="1112845"/>
          </a:xfrm>
          <a:prstGeom prst="rect">
            <a:avLst/>
          </a:prstGeom>
        </p:spPr>
      </p:pic>
      <p:sp>
        <p:nvSpPr>
          <p:cNvPr id="23" name="Content Placeholder 8">
            <a:extLst>
              <a:ext uri="{FF2B5EF4-FFF2-40B4-BE49-F238E27FC236}">
                <a16:creationId xmlns:a16="http://schemas.microsoft.com/office/drawing/2014/main" id="{4CAD7FD1-2597-33FD-7AAA-20959B7BDD72}"/>
              </a:ext>
            </a:extLst>
          </p:cNvPr>
          <p:cNvSpPr txBox="1">
            <a:spLocks/>
          </p:cNvSpPr>
          <p:nvPr/>
        </p:nvSpPr>
        <p:spPr>
          <a:xfrm>
            <a:off x="6437313" y="3897356"/>
            <a:ext cx="4468986" cy="1241365"/>
          </a:xfrm>
          <a:prstGeom prst="rect">
            <a:avLst/>
          </a:prstGeom>
          <a:noFill/>
        </p:spPr>
        <p:txBody>
          <a:bodyPr wrap="square" lIns="0" tIns="0" rIns="0" bIns="0">
            <a:spAutoFit/>
          </a:bodyPr>
          <a:lstStyle>
            <a:lvl1pPr marL="0" indent="0" algn="l" defTabSz="914400" rtl="0" eaLnBrk="1" latinLnBrk="0" hangingPunct="1">
              <a:lnSpc>
                <a:spcPct val="100000"/>
              </a:lnSpc>
              <a:spcBef>
                <a:spcPts val="0"/>
              </a:spcBef>
              <a:spcAft>
                <a:spcPts val="1200"/>
              </a:spcAft>
              <a:buClr>
                <a:schemeClr val="accent1"/>
              </a:buClr>
              <a:buFont typeface="Arial" panose="020B0604020202020204" pitchFamily="34" charset="0"/>
              <a:buNone/>
              <a:defRPr sz="2000" b="0" i="0" kern="1200">
                <a:solidFill>
                  <a:schemeClr val="accent5"/>
                </a:solidFill>
                <a:latin typeface="Bogle" panose="020B0503020203060203" pitchFamily="34" charset="77"/>
                <a:ea typeface="+mn-ea"/>
                <a:cs typeface="+mn-cs"/>
              </a:defRPr>
            </a:lvl1pPr>
            <a:lvl2pPr marL="292100" indent="-284163"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2pPr>
            <a:lvl3pPr marL="1212850" indent="-400050" algn="l" defTabSz="914400" rtl="0" eaLnBrk="1" latinLnBrk="0" hangingPunct="1">
              <a:lnSpc>
                <a:spcPct val="100000"/>
              </a:lnSpc>
              <a:spcBef>
                <a:spcPts val="0"/>
              </a:spcBef>
              <a:spcAft>
                <a:spcPts val="1200"/>
              </a:spcAft>
              <a:buClr>
                <a:schemeClr val="accent1"/>
              </a:buClr>
              <a:buFont typeface=".PingFangSC-Regular"/>
              <a:buChar char="－"/>
              <a:tabLst/>
              <a:defRPr sz="2000" b="0" i="0" kern="1200">
                <a:solidFill>
                  <a:schemeClr val="accent5"/>
                </a:solidFill>
                <a:latin typeface="Bogle" panose="020B0503020203060203" pitchFamily="34" charset="77"/>
                <a:ea typeface="+mn-ea"/>
                <a:cs typeface="+mn-cs"/>
              </a:defRPr>
            </a:lvl3pPr>
            <a:lvl4pPr marL="1439863" indent="-227013" algn="l" defTabSz="914400" rtl="0" eaLnBrk="1" latinLnBrk="0" hangingPunct="1">
              <a:lnSpc>
                <a:spcPct val="100000"/>
              </a:lnSpc>
              <a:spcBef>
                <a:spcPts val="0"/>
              </a:spcBef>
              <a:spcAft>
                <a:spcPts val="1200"/>
              </a:spcAft>
              <a:buClr>
                <a:schemeClr val="accent1"/>
              </a:buClr>
              <a:buFont typeface="Wingdings" pitchFamily="2" charset="2"/>
              <a:buChar char="§"/>
              <a:tabLst/>
              <a:defRPr sz="2000" b="0" i="0" kern="1200">
                <a:solidFill>
                  <a:schemeClr val="accent5"/>
                </a:solidFill>
                <a:latin typeface="Bogle" panose="020B0503020203060203" pitchFamily="34" charset="77"/>
                <a:ea typeface="+mn-ea"/>
                <a:cs typeface="+mn-cs"/>
              </a:defRPr>
            </a:lvl4pPr>
            <a:lvl5pPr marL="1828800" indent="-33813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800"/>
              </a:spcAft>
            </a:pPr>
            <a:r>
              <a:rPr lang="en-US" b="1" dirty="0">
                <a:solidFill>
                  <a:schemeClr val="accent1"/>
                </a:solidFill>
                <a:latin typeface="+mn-lt"/>
              </a:rPr>
              <a:t>Take time away.</a:t>
            </a:r>
          </a:p>
          <a:p>
            <a:r>
              <a:rPr lang="en-US" sz="1800" b="0" i="0" u="none" strike="noStrike" baseline="0" dirty="0">
                <a:solidFill>
                  <a:srgbClr val="091D3F"/>
                </a:solidFill>
                <a:latin typeface="Bogle" panose="020B0503020203060203" pitchFamily="34" charset="0"/>
              </a:rPr>
              <a:t>Focus on the things that matter most with paid time off, or qualifying paid or unpaid leaves of absence. </a:t>
            </a:r>
            <a:endParaRPr lang="en-US" sz="1600" kern="100" dirty="0">
              <a:solidFill>
                <a:schemeClr val="tx2"/>
              </a:solidFill>
              <a:latin typeface="+mn-lt"/>
            </a:endParaRPr>
          </a:p>
        </p:txBody>
      </p:sp>
      <p:sp>
        <p:nvSpPr>
          <p:cNvPr id="25" name="Content Placeholder 8">
            <a:extLst>
              <a:ext uri="{FF2B5EF4-FFF2-40B4-BE49-F238E27FC236}">
                <a16:creationId xmlns:a16="http://schemas.microsoft.com/office/drawing/2014/main" id="{27DD2578-4892-8B12-9DE7-A1FC3A06F5E7}"/>
              </a:ext>
            </a:extLst>
          </p:cNvPr>
          <p:cNvSpPr txBox="1">
            <a:spLocks/>
          </p:cNvSpPr>
          <p:nvPr/>
        </p:nvSpPr>
        <p:spPr>
          <a:xfrm>
            <a:off x="506010" y="2338225"/>
            <a:ext cx="5231648" cy="1549142"/>
          </a:xfrm>
          <a:prstGeom prst="rect">
            <a:avLst/>
          </a:prstGeom>
          <a:noFill/>
        </p:spPr>
        <p:txBody>
          <a:bodyPr wrap="square" lIns="0" tIns="0" rIns="0" bIns="0" anchor="t">
            <a:spAutoFit/>
          </a:bodyPr>
          <a:lstStyle>
            <a:lvl1pPr marL="0" indent="0" algn="l" defTabSz="914400" rtl="0" eaLnBrk="1" latinLnBrk="0" hangingPunct="1">
              <a:lnSpc>
                <a:spcPct val="100000"/>
              </a:lnSpc>
              <a:spcBef>
                <a:spcPts val="0"/>
              </a:spcBef>
              <a:spcAft>
                <a:spcPts val="1200"/>
              </a:spcAft>
              <a:buClr>
                <a:schemeClr val="accent1"/>
              </a:buClr>
              <a:buFont typeface="Arial" panose="020B0604020202020204" pitchFamily="34" charset="0"/>
              <a:buNone/>
              <a:defRPr sz="2000" b="0" i="0" kern="1200">
                <a:solidFill>
                  <a:schemeClr val="accent5"/>
                </a:solidFill>
                <a:latin typeface="Bogle" panose="020B0503020203060203" pitchFamily="34" charset="77"/>
                <a:ea typeface="+mn-ea"/>
                <a:cs typeface="+mn-cs"/>
              </a:defRPr>
            </a:lvl1pPr>
            <a:lvl2pPr marL="293688" indent="-28098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2pPr>
            <a:lvl3pPr marL="1212850" indent="-400050" algn="l" defTabSz="914400" rtl="0" eaLnBrk="1" latinLnBrk="0" hangingPunct="1">
              <a:lnSpc>
                <a:spcPct val="100000"/>
              </a:lnSpc>
              <a:spcBef>
                <a:spcPts val="0"/>
              </a:spcBef>
              <a:spcAft>
                <a:spcPts val="1200"/>
              </a:spcAft>
              <a:buClr>
                <a:schemeClr val="accent1"/>
              </a:buClr>
              <a:buFont typeface=".PingFangSC-Regular"/>
              <a:buChar char="－"/>
              <a:tabLst/>
              <a:defRPr sz="2000" b="0" i="0" kern="1200">
                <a:solidFill>
                  <a:schemeClr val="accent5"/>
                </a:solidFill>
                <a:latin typeface="Bogle" panose="020B0503020203060203" pitchFamily="34" charset="77"/>
                <a:ea typeface="+mn-ea"/>
                <a:cs typeface="+mn-cs"/>
              </a:defRPr>
            </a:lvl3pPr>
            <a:lvl4pPr marL="1439863" indent="-227013" algn="l" defTabSz="914400" rtl="0" eaLnBrk="1" latinLnBrk="0" hangingPunct="1">
              <a:lnSpc>
                <a:spcPct val="100000"/>
              </a:lnSpc>
              <a:spcBef>
                <a:spcPts val="0"/>
              </a:spcBef>
              <a:spcAft>
                <a:spcPts val="1200"/>
              </a:spcAft>
              <a:buClr>
                <a:schemeClr val="accent1"/>
              </a:buClr>
              <a:buFont typeface="Wingdings" pitchFamily="2" charset="2"/>
              <a:buChar char="§"/>
              <a:tabLst/>
              <a:defRPr sz="2000" b="0" i="0" kern="1200">
                <a:solidFill>
                  <a:schemeClr val="accent5"/>
                </a:solidFill>
                <a:latin typeface="Bogle" panose="020B0503020203060203" pitchFamily="34" charset="77"/>
                <a:ea typeface="+mn-ea"/>
                <a:cs typeface="+mn-cs"/>
              </a:defRPr>
            </a:lvl4pPr>
            <a:lvl5pPr marL="1828800" indent="-33813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800"/>
              </a:spcAft>
            </a:pPr>
            <a:r>
              <a:rPr lang="en-US" b="1" i="0" u="none" strike="noStrike" baseline="0" dirty="0">
                <a:solidFill>
                  <a:schemeClr val="accent1"/>
                </a:solidFill>
                <a:latin typeface="Bogle" panose="020B0503020203060203" pitchFamily="34" charset="0"/>
              </a:rPr>
              <a:t>Get 20 visits with a mental health </a:t>
            </a:r>
            <a:br>
              <a:rPr lang="en-US" b="1" i="0" u="none" strike="noStrike" baseline="0" dirty="0">
                <a:solidFill>
                  <a:schemeClr val="accent1"/>
                </a:solidFill>
                <a:latin typeface="Bogle" panose="020B0503020203060203" pitchFamily="34" charset="0"/>
              </a:rPr>
            </a:br>
            <a:r>
              <a:rPr lang="en-US" b="1" i="0" u="none" strike="noStrike" baseline="0" dirty="0">
                <a:solidFill>
                  <a:schemeClr val="accent1"/>
                </a:solidFill>
                <a:latin typeface="Bogle" panose="020B0503020203060203" pitchFamily="34" charset="0"/>
              </a:rPr>
              <a:t>professional at no cost to you. </a:t>
            </a:r>
          </a:p>
          <a:p>
            <a:pPr>
              <a:spcAft>
                <a:spcPts val="800"/>
              </a:spcAft>
            </a:pPr>
            <a:r>
              <a:rPr lang="en-US" sz="1800" b="0" i="0" u="none" strike="noStrike" baseline="0" dirty="0">
                <a:solidFill>
                  <a:srgbClr val="091D3F"/>
                </a:solidFill>
                <a:latin typeface="Bogle" panose="020B0503020203060203" pitchFamily="34" charset="0"/>
              </a:rPr>
              <a:t>You and your eligible family members can see licensed therapists in person or virtually, and </a:t>
            </a:r>
            <a:br>
              <a:rPr lang="en-US" sz="1800" b="0" i="0" u="none" strike="noStrike" baseline="0" dirty="0">
                <a:solidFill>
                  <a:srgbClr val="091D3F"/>
                </a:solidFill>
                <a:latin typeface="Bogle" panose="020B0503020203060203" pitchFamily="34" charset="0"/>
              </a:rPr>
            </a:br>
            <a:r>
              <a:rPr lang="en-US" sz="1800" b="0" i="0" u="none" strike="noStrike" baseline="0" dirty="0">
                <a:solidFill>
                  <a:srgbClr val="091D3F"/>
                </a:solidFill>
                <a:latin typeface="Bogle" panose="020B0503020203060203" pitchFamily="34" charset="0"/>
              </a:rPr>
              <a:t>mental health coaches virtually.</a:t>
            </a:r>
            <a:endParaRPr lang="en-US" sz="1600" kern="100" dirty="0">
              <a:solidFill>
                <a:schemeClr val="tx2"/>
              </a:solidFill>
              <a:latin typeface="+mn-lt"/>
            </a:endParaRPr>
          </a:p>
        </p:txBody>
      </p:sp>
      <p:sp>
        <p:nvSpPr>
          <p:cNvPr id="3" name="Content Placeholder 8">
            <a:extLst>
              <a:ext uri="{FF2B5EF4-FFF2-40B4-BE49-F238E27FC236}">
                <a16:creationId xmlns:a16="http://schemas.microsoft.com/office/drawing/2014/main" id="{1D28B3A6-8C1B-BF69-285A-268ADABD4588}"/>
              </a:ext>
            </a:extLst>
          </p:cNvPr>
          <p:cNvSpPr txBox="1">
            <a:spLocks/>
          </p:cNvSpPr>
          <p:nvPr/>
        </p:nvSpPr>
        <p:spPr>
          <a:xfrm>
            <a:off x="506010" y="4160008"/>
            <a:ext cx="5231648" cy="1272143"/>
          </a:xfrm>
          <a:prstGeom prst="rect">
            <a:avLst/>
          </a:prstGeom>
          <a:noFill/>
        </p:spPr>
        <p:txBody>
          <a:bodyPr wrap="square" lIns="0" tIns="0" rIns="0" bIns="0" anchor="t">
            <a:spAutoFit/>
          </a:bodyPr>
          <a:lstStyle>
            <a:lvl1pPr marL="0" indent="0" algn="l" defTabSz="914400" rtl="0" eaLnBrk="1" latinLnBrk="0" hangingPunct="1">
              <a:lnSpc>
                <a:spcPct val="100000"/>
              </a:lnSpc>
              <a:spcBef>
                <a:spcPts val="0"/>
              </a:spcBef>
              <a:spcAft>
                <a:spcPts val="1200"/>
              </a:spcAft>
              <a:buClr>
                <a:schemeClr val="accent1"/>
              </a:buClr>
              <a:buFont typeface="Arial" panose="020B0604020202020204" pitchFamily="34" charset="0"/>
              <a:buNone/>
              <a:defRPr sz="2000" b="0" i="0" kern="1200">
                <a:solidFill>
                  <a:schemeClr val="accent5"/>
                </a:solidFill>
                <a:latin typeface="Bogle" panose="020B0503020203060203" pitchFamily="34" charset="77"/>
                <a:ea typeface="+mn-ea"/>
                <a:cs typeface="+mn-cs"/>
              </a:defRPr>
            </a:lvl1pPr>
            <a:lvl2pPr marL="293688" indent="-28098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2pPr>
            <a:lvl3pPr marL="1212850" indent="-400050" algn="l" defTabSz="914400" rtl="0" eaLnBrk="1" latinLnBrk="0" hangingPunct="1">
              <a:lnSpc>
                <a:spcPct val="100000"/>
              </a:lnSpc>
              <a:spcBef>
                <a:spcPts val="0"/>
              </a:spcBef>
              <a:spcAft>
                <a:spcPts val="1200"/>
              </a:spcAft>
              <a:buClr>
                <a:schemeClr val="accent1"/>
              </a:buClr>
              <a:buFont typeface=".PingFangSC-Regular"/>
              <a:buChar char="－"/>
              <a:tabLst/>
              <a:defRPr sz="2000" b="0" i="0" kern="1200">
                <a:solidFill>
                  <a:schemeClr val="accent5"/>
                </a:solidFill>
                <a:latin typeface="Bogle" panose="020B0503020203060203" pitchFamily="34" charset="77"/>
                <a:ea typeface="+mn-ea"/>
                <a:cs typeface="+mn-cs"/>
              </a:defRPr>
            </a:lvl3pPr>
            <a:lvl4pPr marL="1439863" indent="-227013" algn="l" defTabSz="914400" rtl="0" eaLnBrk="1" latinLnBrk="0" hangingPunct="1">
              <a:lnSpc>
                <a:spcPct val="100000"/>
              </a:lnSpc>
              <a:spcBef>
                <a:spcPts val="0"/>
              </a:spcBef>
              <a:spcAft>
                <a:spcPts val="1200"/>
              </a:spcAft>
              <a:buClr>
                <a:schemeClr val="accent1"/>
              </a:buClr>
              <a:buFont typeface="Wingdings" pitchFamily="2" charset="2"/>
              <a:buChar char="§"/>
              <a:tabLst/>
              <a:defRPr sz="2000" b="0" i="0" kern="1200">
                <a:solidFill>
                  <a:schemeClr val="accent5"/>
                </a:solidFill>
                <a:latin typeface="Bogle" panose="020B0503020203060203" pitchFamily="34" charset="77"/>
                <a:ea typeface="+mn-ea"/>
                <a:cs typeface="+mn-cs"/>
              </a:defRPr>
            </a:lvl4pPr>
            <a:lvl5pPr marL="1828800" indent="-33813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800"/>
              </a:spcAft>
            </a:pPr>
            <a:r>
              <a:rPr lang="en-US" b="1" i="0" u="none" strike="noStrike" baseline="0" dirty="0">
                <a:solidFill>
                  <a:schemeClr val="accent1"/>
                </a:solidFill>
                <a:latin typeface="Bogle" panose="020B0503020203060203" pitchFamily="34" charset="0"/>
              </a:rPr>
              <a:t>Connect with a psychologist or </a:t>
            </a:r>
            <a:br>
              <a:rPr lang="en-US" b="1" i="0" u="none" strike="noStrike" baseline="0" dirty="0">
                <a:solidFill>
                  <a:schemeClr val="accent1"/>
                </a:solidFill>
                <a:latin typeface="Bogle" panose="020B0503020203060203" pitchFamily="34" charset="0"/>
              </a:rPr>
            </a:br>
            <a:r>
              <a:rPr lang="en-US" b="1" i="0" u="none" strike="noStrike" baseline="0" dirty="0">
                <a:solidFill>
                  <a:schemeClr val="accent1"/>
                </a:solidFill>
                <a:latin typeface="Bogle" panose="020B0503020203060203" pitchFamily="34" charset="0"/>
              </a:rPr>
              <a:t>psychiatrist in person or virtually. </a:t>
            </a:r>
          </a:p>
          <a:p>
            <a:pPr>
              <a:spcAft>
                <a:spcPts val="800"/>
              </a:spcAft>
            </a:pPr>
            <a:r>
              <a:rPr lang="en-US" sz="1800" dirty="0">
                <a:solidFill>
                  <a:srgbClr val="000000"/>
                </a:solidFill>
                <a:latin typeface="+mn-lt"/>
              </a:rPr>
              <a:t>If you are looking for support, your Walmart </a:t>
            </a:r>
            <a:br>
              <a:rPr lang="en-US" sz="1800" dirty="0">
                <a:solidFill>
                  <a:srgbClr val="000000"/>
                </a:solidFill>
                <a:latin typeface="+mn-lt"/>
              </a:rPr>
            </a:br>
            <a:r>
              <a:rPr lang="en-US" sz="1800" dirty="0">
                <a:solidFill>
                  <a:srgbClr val="000000"/>
                </a:solidFill>
                <a:latin typeface="+mn-lt"/>
              </a:rPr>
              <a:t>medical plan covers mental health services, too.</a:t>
            </a:r>
            <a:endParaRPr lang="en-US" sz="1600" kern="100" dirty="0">
              <a:solidFill>
                <a:schemeClr val="tx2"/>
              </a:solidFill>
              <a:latin typeface="+mn-lt"/>
            </a:endParaRPr>
          </a:p>
        </p:txBody>
      </p:sp>
      <p:sp>
        <p:nvSpPr>
          <p:cNvPr id="8" name="Content Placeholder 8">
            <a:extLst>
              <a:ext uri="{FF2B5EF4-FFF2-40B4-BE49-F238E27FC236}">
                <a16:creationId xmlns:a16="http://schemas.microsoft.com/office/drawing/2014/main" id="{81BDBE06-E9FF-745F-8ED2-B061A6BD43CA}"/>
              </a:ext>
            </a:extLst>
          </p:cNvPr>
          <p:cNvSpPr txBox="1">
            <a:spLocks/>
          </p:cNvSpPr>
          <p:nvPr/>
        </p:nvSpPr>
        <p:spPr>
          <a:xfrm>
            <a:off x="6437313" y="2343447"/>
            <a:ext cx="5348672" cy="1241365"/>
          </a:xfrm>
          <a:prstGeom prst="rect">
            <a:avLst/>
          </a:prstGeom>
          <a:noFill/>
        </p:spPr>
        <p:txBody>
          <a:bodyPr wrap="square" lIns="0" tIns="0" rIns="0" bIns="0" anchor="t">
            <a:spAutoFit/>
          </a:bodyPr>
          <a:lstStyle>
            <a:lvl1pPr marL="0" indent="0" algn="l" defTabSz="914400" rtl="0" eaLnBrk="1" latinLnBrk="0" hangingPunct="1">
              <a:lnSpc>
                <a:spcPct val="100000"/>
              </a:lnSpc>
              <a:spcBef>
                <a:spcPts val="0"/>
              </a:spcBef>
              <a:spcAft>
                <a:spcPts val="1200"/>
              </a:spcAft>
              <a:buClr>
                <a:schemeClr val="accent1"/>
              </a:buClr>
              <a:buFont typeface="Arial" panose="020B0604020202020204" pitchFamily="34" charset="0"/>
              <a:buNone/>
              <a:defRPr sz="2000" b="0" i="0" kern="1200">
                <a:solidFill>
                  <a:schemeClr val="accent5"/>
                </a:solidFill>
                <a:latin typeface="Bogle" panose="020B0503020203060203" pitchFamily="34" charset="77"/>
                <a:ea typeface="+mn-ea"/>
                <a:cs typeface="+mn-cs"/>
              </a:defRPr>
            </a:lvl1pPr>
            <a:lvl2pPr marL="293688" indent="-28098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2pPr>
            <a:lvl3pPr marL="1212850" indent="-400050" algn="l" defTabSz="914400" rtl="0" eaLnBrk="1" latinLnBrk="0" hangingPunct="1">
              <a:lnSpc>
                <a:spcPct val="100000"/>
              </a:lnSpc>
              <a:spcBef>
                <a:spcPts val="0"/>
              </a:spcBef>
              <a:spcAft>
                <a:spcPts val="1200"/>
              </a:spcAft>
              <a:buClr>
                <a:schemeClr val="accent1"/>
              </a:buClr>
              <a:buFont typeface=".PingFangSC-Regular"/>
              <a:buChar char="－"/>
              <a:tabLst/>
              <a:defRPr sz="2000" b="0" i="0" kern="1200">
                <a:solidFill>
                  <a:schemeClr val="accent5"/>
                </a:solidFill>
                <a:latin typeface="Bogle" panose="020B0503020203060203" pitchFamily="34" charset="77"/>
                <a:ea typeface="+mn-ea"/>
                <a:cs typeface="+mn-cs"/>
              </a:defRPr>
            </a:lvl3pPr>
            <a:lvl4pPr marL="1439863" indent="-227013" algn="l" defTabSz="914400" rtl="0" eaLnBrk="1" latinLnBrk="0" hangingPunct="1">
              <a:lnSpc>
                <a:spcPct val="100000"/>
              </a:lnSpc>
              <a:spcBef>
                <a:spcPts val="0"/>
              </a:spcBef>
              <a:spcAft>
                <a:spcPts val="1200"/>
              </a:spcAft>
              <a:buClr>
                <a:schemeClr val="accent1"/>
              </a:buClr>
              <a:buFont typeface="Wingdings" pitchFamily="2" charset="2"/>
              <a:buChar char="§"/>
              <a:tabLst/>
              <a:defRPr sz="2000" b="0" i="0" kern="1200">
                <a:solidFill>
                  <a:schemeClr val="accent5"/>
                </a:solidFill>
                <a:latin typeface="Bogle" panose="020B0503020203060203" pitchFamily="34" charset="77"/>
                <a:ea typeface="+mn-ea"/>
                <a:cs typeface="+mn-cs"/>
              </a:defRPr>
            </a:lvl4pPr>
            <a:lvl5pPr marL="1828800" indent="-33813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800"/>
              </a:spcAft>
            </a:pPr>
            <a:r>
              <a:rPr lang="en-US" b="1" i="0" u="none" strike="noStrike" baseline="0">
                <a:solidFill>
                  <a:schemeClr val="accent1"/>
                </a:solidFill>
                <a:latin typeface="Bogle" panose="020B0503020203060203" pitchFamily="34" charset="0"/>
              </a:rPr>
              <a:t>Find peer support. </a:t>
            </a:r>
          </a:p>
          <a:p>
            <a:r>
              <a:rPr lang="en-US" sz="1800" b="0" i="0" u="none" strike="noStrike" baseline="0">
                <a:solidFill>
                  <a:srgbClr val="091D3F"/>
                </a:solidFill>
                <a:latin typeface="Bogle" panose="020B0503020203060203" pitchFamily="34" charset="0"/>
              </a:rPr>
              <a:t>Access a group chat monitored by a trained moderator and connect anonymously with people who are dealing with similar struggles as you.</a:t>
            </a:r>
            <a:endParaRPr lang="en-US" sz="1800">
              <a:solidFill>
                <a:srgbClr val="091D3F"/>
              </a:solidFill>
              <a:latin typeface="Bogle" panose="020B0503020203060203" pitchFamily="34" charset="0"/>
            </a:endParaRPr>
          </a:p>
        </p:txBody>
      </p:sp>
      <p:grpSp>
        <p:nvGrpSpPr>
          <p:cNvPr id="39" name="Group 38">
            <a:extLst>
              <a:ext uri="{FF2B5EF4-FFF2-40B4-BE49-F238E27FC236}">
                <a16:creationId xmlns:a16="http://schemas.microsoft.com/office/drawing/2014/main" id="{547CF337-8434-B9F4-9323-81C780A30172}"/>
              </a:ext>
            </a:extLst>
          </p:cNvPr>
          <p:cNvGrpSpPr/>
          <p:nvPr/>
        </p:nvGrpSpPr>
        <p:grpSpPr>
          <a:xfrm>
            <a:off x="7223760" y="479043"/>
            <a:ext cx="4341219" cy="1190204"/>
            <a:chOff x="7223760" y="479043"/>
            <a:chExt cx="4341219" cy="1190204"/>
          </a:xfrm>
        </p:grpSpPr>
        <p:pic>
          <p:nvPicPr>
            <p:cNvPr id="2" name="Graphic 1">
              <a:extLst>
                <a:ext uri="{FF2B5EF4-FFF2-40B4-BE49-F238E27FC236}">
                  <a16:creationId xmlns:a16="http://schemas.microsoft.com/office/drawing/2014/main" id="{287ED23C-03E7-712C-90E0-7856748450E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459977" y="785158"/>
              <a:ext cx="365760" cy="365760"/>
            </a:xfrm>
            <a:prstGeom prst="rect">
              <a:avLst/>
            </a:prstGeom>
          </p:spPr>
        </p:pic>
        <p:pic>
          <p:nvPicPr>
            <p:cNvPr id="12" name="Graphic 11">
              <a:extLst>
                <a:ext uri="{FF2B5EF4-FFF2-40B4-BE49-F238E27FC236}">
                  <a16:creationId xmlns:a16="http://schemas.microsoft.com/office/drawing/2014/main" id="{0EAA3511-F3A2-E974-FAFD-840C31965FE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459977" y="1245331"/>
              <a:ext cx="365760" cy="365760"/>
            </a:xfrm>
            <a:prstGeom prst="rect">
              <a:avLst/>
            </a:prstGeom>
          </p:spPr>
        </p:pic>
        <p:pic>
          <p:nvPicPr>
            <p:cNvPr id="13" name="Graphic 12">
              <a:extLst>
                <a:ext uri="{FF2B5EF4-FFF2-40B4-BE49-F238E27FC236}">
                  <a16:creationId xmlns:a16="http://schemas.microsoft.com/office/drawing/2014/main" id="{BAA82A9F-99BD-BD17-236D-5ACBBC12BA7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473400" y="785158"/>
              <a:ext cx="365760" cy="365760"/>
            </a:xfrm>
            <a:prstGeom prst="rect">
              <a:avLst/>
            </a:prstGeom>
          </p:spPr>
        </p:pic>
        <p:pic>
          <p:nvPicPr>
            <p:cNvPr id="15" name="Graphic 14">
              <a:extLst>
                <a:ext uri="{FF2B5EF4-FFF2-40B4-BE49-F238E27FC236}">
                  <a16:creationId xmlns:a16="http://schemas.microsoft.com/office/drawing/2014/main" id="{AD5CA32F-B5A0-C5AE-1989-6D14E7E570AD}"/>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473400" y="1245331"/>
              <a:ext cx="365760" cy="365760"/>
            </a:xfrm>
            <a:prstGeom prst="rect">
              <a:avLst/>
            </a:prstGeom>
          </p:spPr>
        </p:pic>
        <p:sp>
          <p:nvSpPr>
            <p:cNvPr id="16" name="TextBox 15">
              <a:extLst>
                <a:ext uri="{FF2B5EF4-FFF2-40B4-BE49-F238E27FC236}">
                  <a16:creationId xmlns:a16="http://schemas.microsoft.com/office/drawing/2014/main" id="{E553D88D-529E-C79F-8A6B-4FAB5EA965D7}"/>
                </a:ext>
              </a:extLst>
            </p:cNvPr>
            <p:cNvSpPr txBox="1"/>
            <p:nvPr/>
          </p:nvSpPr>
          <p:spPr>
            <a:xfrm>
              <a:off x="7817108" y="772600"/>
              <a:ext cx="1572219" cy="390876"/>
            </a:xfrm>
            <a:prstGeom prst="rect">
              <a:avLst/>
            </a:prstGeom>
            <a:noFill/>
          </p:spPr>
          <p:txBody>
            <a:bodyPr wrap="square" bIns="27432" rtlCol="0">
              <a:spAutoFit/>
            </a:bodyPr>
            <a:lstStyle/>
            <a:p>
              <a:r>
                <a:rPr lang="en-US" sz="1000"/>
                <a:t>Available on Day One as a Walmart Associate</a:t>
              </a:r>
            </a:p>
          </p:txBody>
        </p:sp>
        <p:sp>
          <p:nvSpPr>
            <p:cNvPr id="17" name="TextBox 16">
              <a:extLst>
                <a:ext uri="{FF2B5EF4-FFF2-40B4-BE49-F238E27FC236}">
                  <a16:creationId xmlns:a16="http://schemas.microsoft.com/office/drawing/2014/main" id="{2F715419-63B6-C71C-0D4C-EEFAF56BE2D2}"/>
                </a:ext>
              </a:extLst>
            </p:cNvPr>
            <p:cNvSpPr txBox="1"/>
            <p:nvPr/>
          </p:nvSpPr>
          <p:spPr>
            <a:xfrm>
              <a:off x="7817108" y="1232773"/>
              <a:ext cx="1736035" cy="390876"/>
            </a:xfrm>
            <a:prstGeom prst="rect">
              <a:avLst/>
            </a:prstGeom>
            <a:noFill/>
          </p:spPr>
          <p:txBody>
            <a:bodyPr wrap="square" bIns="27432" rtlCol="0">
              <a:spAutoFit/>
            </a:bodyPr>
            <a:lstStyle/>
            <a:p>
              <a:pPr>
                <a:spcAft>
                  <a:spcPts val="540"/>
                </a:spcAft>
              </a:pPr>
              <a:r>
                <a:rPr lang="en-US" sz="1000">
                  <a:solidFill>
                    <a:srgbClr val="18223F"/>
                  </a:solidFill>
                  <a:effectLst/>
                  <a:latin typeface="Bogle" panose="020B0503020203060203" pitchFamily="34" charset="77"/>
                </a:rPr>
                <a:t>Part of most Walmart medical plans</a:t>
              </a:r>
            </a:p>
          </p:txBody>
        </p:sp>
        <p:sp>
          <p:nvSpPr>
            <p:cNvPr id="19" name="TextBox 18">
              <a:extLst>
                <a:ext uri="{FF2B5EF4-FFF2-40B4-BE49-F238E27FC236}">
                  <a16:creationId xmlns:a16="http://schemas.microsoft.com/office/drawing/2014/main" id="{8C630272-A04A-FB30-5CDA-025DE53D22E5}"/>
                </a:ext>
              </a:extLst>
            </p:cNvPr>
            <p:cNvSpPr txBox="1"/>
            <p:nvPr/>
          </p:nvSpPr>
          <p:spPr>
            <a:xfrm>
              <a:off x="9828944" y="854161"/>
              <a:ext cx="1736035" cy="227755"/>
            </a:xfrm>
            <a:prstGeom prst="rect">
              <a:avLst/>
            </a:prstGeom>
            <a:noFill/>
          </p:spPr>
          <p:txBody>
            <a:bodyPr wrap="square" bIns="27432" rtlCol="0">
              <a:spAutoFit/>
            </a:bodyPr>
            <a:lstStyle/>
            <a:p>
              <a:r>
                <a:rPr lang="en-US" sz="1000">
                  <a:solidFill>
                    <a:srgbClr val="18223F"/>
                  </a:solidFill>
                  <a:effectLst/>
                  <a:latin typeface="Bogle" panose="020B0503020203060203" pitchFamily="34" charset="77"/>
                </a:rPr>
                <a:t>Eligibility rules apply</a:t>
              </a:r>
            </a:p>
          </p:txBody>
        </p:sp>
        <p:sp>
          <p:nvSpPr>
            <p:cNvPr id="20" name="TextBox 19">
              <a:extLst>
                <a:ext uri="{FF2B5EF4-FFF2-40B4-BE49-F238E27FC236}">
                  <a16:creationId xmlns:a16="http://schemas.microsoft.com/office/drawing/2014/main" id="{FE5433A2-ADFE-01FC-5ACC-BAD8D3AD26D1}"/>
                </a:ext>
              </a:extLst>
            </p:cNvPr>
            <p:cNvSpPr txBox="1"/>
            <p:nvPr/>
          </p:nvSpPr>
          <p:spPr>
            <a:xfrm>
              <a:off x="9828944" y="1314334"/>
              <a:ext cx="1736035" cy="227755"/>
            </a:xfrm>
            <a:prstGeom prst="rect">
              <a:avLst/>
            </a:prstGeom>
            <a:noFill/>
          </p:spPr>
          <p:txBody>
            <a:bodyPr wrap="square" bIns="27432" rtlCol="0">
              <a:spAutoFit/>
            </a:bodyPr>
            <a:lstStyle/>
            <a:p>
              <a:r>
                <a:rPr lang="en-US" sz="1000">
                  <a:solidFill>
                    <a:srgbClr val="18223F"/>
                  </a:solidFill>
                  <a:effectLst/>
                  <a:latin typeface="Bogle" panose="020B0503020203060203" pitchFamily="34" charset="77"/>
                </a:rPr>
                <a:t>No cost to use this benefit</a:t>
              </a:r>
            </a:p>
          </p:txBody>
        </p:sp>
        <p:sp>
          <p:nvSpPr>
            <p:cNvPr id="21" name="TextBox 20">
              <a:extLst>
                <a:ext uri="{FF2B5EF4-FFF2-40B4-BE49-F238E27FC236}">
                  <a16:creationId xmlns:a16="http://schemas.microsoft.com/office/drawing/2014/main" id="{16A5A7FE-588D-67F0-31CC-6B712E9349A2}"/>
                </a:ext>
              </a:extLst>
            </p:cNvPr>
            <p:cNvSpPr txBox="1"/>
            <p:nvPr/>
          </p:nvSpPr>
          <p:spPr>
            <a:xfrm>
              <a:off x="7373816" y="483214"/>
              <a:ext cx="963725" cy="261610"/>
            </a:xfrm>
            <a:prstGeom prst="rect">
              <a:avLst/>
            </a:prstGeom>
            <a:noFill/>
          </p:spPr>
          <p:txBody>
            <a:bodyPr wrap="none" rtlCol="0">
              <a:spAutoFit/>
            </a:bodyPr>
            <a:lstStyle/>
            <a:p>
              <a:r>
                <a:rPr lang="en-US" sz="1100" b="1"/>
                <a:t>Benefits Key</a:t>
              </a:r>
            </a:p>
          </p:txBody>
        </p:sp>
        <p:cxnSp>
          <p:nvCxnSpPr>
            <p:cNvPr id="30" name="Straight Connector 29">
              <a:extLst>
                <a:ext uri="{FF2B5EF4-FFF2-40B4-BE49-F238E27FC236}">
                  <a16:creationId xmlns:a16="http://schemas.microsoft.com/office/drawing/2014/main" id="{0FE4C495-C867-67A1-DEBE-EEEF0DBC72B0}"/>
                </a:ext>
              </a:extLst>
            </p:cNvPr>
            <p:cNvCxnSpPr>
              <a:cxnSpLocks/>
            </p:cNvCxnSpPr>
            <p:nvPr/>
          </p:nvCxnSpPr>
          <p:spPr>
            <a:xfrm>
              <a:off x="7223760" y="479043"/>
              <a:ext cx="0" cy="1190204"/>
            </a:xfrm>
            <a:prstGeom prst="line">
              <a:avLst/>
            </a:prstGeom>
            <a:ln w="25400" cap="rnd">
              <a:prstDash val="sysDot"/>
            </a:ln>
          </p:spPr>
          <p:style>
            <a:lnRef idx="1">
              <a:schemeClr val="accent1"/>
            </a:lnRef>
            <a:fillRef idx="0">
              <a:schemeClr val="accent1"/>
            </a:fillRef>
            <a:effectRef idx="0">
              <a:schemeClr val="accent1"/>
            </a:effectRef>
            <a:fontRef idx="minor">
              <a:schemeClr val="tx1"/>
            </a:fontRef>
          </p:style>
        </p:cxnSp>
      </p:grpSp>
      <p:pic>
        <p:nvPicPr>
          <p:cNvPr id="64" name="Graphic 63">
            <a:extLst>
              <a:ext uri="{FF2B5EF4-FFF2-40B4-BE49-F238E27FC236}">
                <a16:creationId xmlns:a16="http://schemas.microsoft.com/office/drawing/2014/main" id="{CCB8BDE3-DE84-AA7D-570C-099BF9B31D7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964935" y="2289978"/>
            <a:ext cx="365760" cy="365760"/>
          </a:xfrm>
          <a:prstGeom prst="rect">
            <a:avLst/>
          </a:prstGeom>
        </p:spPr>
      </p:pic>
      <p:pic>
        <p:nvPicPr>
          <p:cNvPr id="65" name="Graphic 64">
            <a:extLst>
              <a:ext uri="{FF2B5EF4-FFF2-40B4-BE49-F238E27FC236}">
                <a16:creationId xmlns:a16="http://schemas.microsoft.com/office/drawing/2014/main" id="{F264941B-0F0B-2629-2EEE-32CD4BB2911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964935" y="4143539"/>
            <a:ext cx="365760" cy="365760"/>
          </a:xfrm>
          <a:prstGeom prst="rect">
            <a:avLst/>
          </a:prstGeom>
        </p:spPr>
      </p:pic>
      <p:pic>
        <p:nvPicPr>
          <p:cNvPr id="66" name="Graphic 65">
            <a:extLst>
              <a:ext uri="{FF2B5EF4-FFF2-40B4-BE49-F238E27FC236}">
                <a16:creationId xmlns:a16="http://schemas.microsoft.com/office/drawing/2014/main" id="{A0BB3CC3-7FA2-A9B0-ECA4-881B1E598F52}"/>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385753" y="4143539"/>
            <a:ext cx="365760" cy="365760"/>
          </a:xfrm>
          <a:prstGeom prst="rect">
            <a:avLst/>
          </a:prstGeom>
        </p:spPr>
      </p:pic>
      <p:pic>
        <p:nvPicPr>
          <p:cNvPr id="67" name="Graphic 66">
            <a:extLst>
              <a:ext uri="{FF2B5EF4-FFF2-40B4-BE49-F238E27FC236}">
                <a16:creationId xmlns:a16="http://schemas.microsoft.com/office/drawing/2014/main" id="{516E7FF0-2C0B-C627-974E-38812CB31CD9}"/>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385753" y="2289978"/>
            <a:ext cx="365760" cy="365760"/>
          </a:xfrm>
          <a:prstGeom prst="rect">
            <a:avLst/>
          </a:prstGeom>
        </p:spPr>
      </p:pic>
      <p:pic>
        <p:nvPicPr>
          <p:cNvPr id="68" name="Graphic 67">
            <a:extLst>
              <a:ext uri="{FF2B5EF4-FFF2-40B4-BE49-F238E27FC236}">
                <a16:creationId xmlns:a16="http://schemas.microsoft.com/office/drawing/2014/main" id="{D4F5D742-1D44-AB44-12E0-637542BD26C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910093" y="2305359"/>
            <a:ext cx="365760" cy="365760"/>
          </a:xfrm>
          <a:prstGeom prst="rect">
            <a:avLst/>
          </a:prstGeom>
        </p:spPr>
      </p:pic>
      <p:pic>
        <p:nvPicPr>
          <p:cNvPr id="69" name="Graphic 68">
            <a:extLst>
              <a:ext uri="{FF2B5EF4-FFF2-40B4-BE49-F238E27FC236}">
                <a16:creationId xmlns:a16="http://schemas.microsoft.com/office/drawing/2014/main" id="{DE325864-92EB-14EB-9CAB-B21876A8C662}"/>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1330911" y="2305359"/>
            <a:ext cx="365760" cy="365760"/>
          </a:xfrm>
          <a:prstGeom prst="rect">
            <a:avLst/>
          </a:prstGeom>
        </p:spPr>
      </p:pic>
      <p:pic>
        <p:nvPicPr>
          <p:cNvPr id="70" name="Graphic 69">
            <a:extLst>
              <a:ext uri="{FF2B5EF4-FFF2-40B4-BE49-F238E27FC236}">
                <a16:creationId xmlns:a16="http://schemas.microsoft.com/office/drawing/2014/main" id="{D3AE1446-3226-64BD-76A9-6EE4127D7E76}"/>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1328459" y="3849109"/>
            <a:ext cx="365760" cy="365760"/>
          </a:xfrm>
          <a:prstGeom prst="rect">
            <a:avLst/>
          </a:prstGeom>
        </p:spPr>
      </p:pic>
      <p:cxnSp>
        <p:nvCxnSpPr>
          <p:cNvPr id="33" name="Straight Arrow Connector 32">
            <a:extLst>
              <a:ext uri="{FF2B5EF4-FFF2-40B4-BE49-F238E27FC236}">
                <a16:creationId xmlns:a16="http://schemas.microsoft.com/office/drawing/2014/main" id="{21DE2394-EE85-124D-4F78-D133FB7EF5E1}"/>
              </a:ext>
            </a:extLst>
          </p:cNvPr>
          <p:cNvCxnSpPr>
            <a:cxnSpLocks/>
          </p:cNvCxnSpPr>
          <p:nvPr/>
        </p:nvCxnSpPr>
        <p:spPr>
          <a:xfrm>
            <a:off x="4286567" y="2472858"/>
            <a:ext cx="617942" cy="0"/>
          </a:xfrm>
          <a:prstGeom prst="straightConnector1">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D3E78D45-84A5-02BE-FD0E-B917C7D68864}"/>
              </a:ext>
            </a:extLst>
          </p:cNvPr>
          <p:cNvCxnSpPr>
            <a:cxnSpLocks/>
          </p:cNvCxnSpPr>
          <p:nvPr/>
        </p:nvCxnSpPr>
        <p:spPr>
          <a:xfrm>
            <a:off x="3984708" y="4324966"/>
            <a:ext cx="914400" cy="0"/>
          </a:xfrm>
          <a:prstGeom prst="straightConnector1">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2D00E067-2672-F0AB-F31D-4980D030BF9E}"/>
              </a:ext>
            </a:extLst>
          </p:cNvPr>
          <p:cNvCxnSpPr>
            <a:cxnSpLocks/>
          </p:cNvCxnSpPr>
          <p:nvPr/>
        </p:nvCxnSpPr>
        <p:spPr>
          <a:xfrm>
            <a:off x="8595334" y="2499324"/>
            <a:ext cx="2238921" cy="0"/>
          </a:xfrm>
          <a:prstGeom prst="straightConnector1">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16FD812-6CE8-188D-19FF-A600CFB872CE}"/>
              </a:ext>
            </a:extLst>
          </p:cNvPr>
          <p:cNvCxnSpPr>
            <a:cxnSpLocks/>
          </p:cNvCxnSpPr>
          <p:nvPr/>
        </p:nvCxnSpPr>
        <p:spPr>
          <a:xfrm>
            <a:off x="8337541" y="4015056"/>
            <a:ext cx="2900372" cy="0"/>
          </a:xfrm>
          <a:prstGeom prst="straightConnector1">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BE1364A3-22AC-CEE5-625A-9B3792BBDF63}"/>
              </a:ext>
            </a:extLst>
          </p:cNvPr>
          <p:cNvSpPr>
            <a:spLocks noGrp="1"/>
          </p:cNvSpPr>
          <p:nvPr>
            <p:ph type="ftr" sz="quarter" idx="10"/>
          </p:nvPr>
        </p:nvSpPr>
        <p:spPr/>
        <p:txBody>
          <a:bodyPr/>
          <a:lstStyle/>
          <a:p>
            <a:r>
              <a:rPr lang="en-US"/>
              <a:t>Own your well-being</a:t>
            </a:r>
          </a:p>
        </p:txBody>
      </p:sp>
    </p:spTree>
    <p:extLst>
      <p:ext uri="{BB962C8B-B14F-4D97-AF65-F5344CB8AC3E}">
        <p14:creationId xmlns:p14="http://schemas.microsoft.com/office/powerpoint/2010/main" val="2625106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0D8C6-A8EF-8FD2-015B-2484F0A9CBEA}"/>
            </a:ext>
          </a:extLst>
        </p:cNvPr>
        <p:cNvGrpSpPr/>
        <p:nvPr/>
      </p:nvGrpSpPr>
      <p:grpSpPr>
        <a:xfrm>
          <a:off x="0" y="0"/>
          <a:ext cx="0" cy="0"/>
          <a:chOff x="0" y="0"/>
          <a:chExt cx="0" cy="0"/>
        </a:xfrm>
      </p:grpSpPr>
      <p:sp>
        <p:nvSpPr>
          <p:cNvPr id="27" name="Text Placeholder 1">
            <a:extLst>
              <a:ext uri="{FF2B5EF4-FFF2-40B4-BE49-F238E27FC236}">
                <a16:creationId xmlns:a16="http://schemas.microsoft.com/office/drawing/2014/main" id="{6F19D478-9D0F-234A-05DC-720EF6311172}"/>
              </a:ext>
            </a:extLst>
          </p:cNvPr>
          <p:cNvSpPr txBox="1">
            <a:spLocks/>
          </p:cNvSpPr>
          <p:nvPr/>
        </p:nvSpPr>
        <p:spPr>
          <a:xfrm>
            <a:off x="2239246" y="1032322"/>
            <a:ext cx="6295154" cy="524261"/>
          </a:xfrm>
          <a:prstGeom prst="rect">
            <a:avLst/>
          </a:prstGeom>
        </p:spPr>
        <p:txBody>
          <a:bodyPr lIns="91440" tIns="45720" rIns="91440" bIns="45720" anchor="t"/>
          <a:lstStyle>
            <a:lvl1pPr marL="0" indent="0" algn="l" defTabSz="914400" rtl="0" eaLnBrk="1" latinLnBrk="0" hangingPunct="1">
              <a:lnSpc>
                <a:spcPts val="4800"/>
              </a:lnSpc>
              <a:spcBef>
                <a:spcPts val="0"/>
              </a:spcBef>
              <a:spcAft>
                <a:spcPts val="500"/>
              </a:spcAft>
              <a:buFont typeface="Arial" panose="020B0604020202020204" pitchFamily="34" charset="0"/>
              <a:buNone/>
              <a:defRPr sz="4400" b="1" i="0" kern="1200">
                <a:solidFill>
                  <a:schemeClr val="accent1"/>
                </a:solidFill>
                <a:latin typeface="Bogle" panose="020B0503020203060203" pitchFamily="34" charset="77"/>
                <a:ea typeface="+mn-ea"/>
                <a:cs typeface="+mn-cs"/>
              </a:defRPr>
            </a:lvl1pPr>
            <a:lvl2pPr marL="755650" indent="-342900" algn="l" defTabSz="914400" rtl="0" eaLnBrk="1" latinLnBrk="0" hangingPunct="1">
              <a:lnSpc>
                <a:spcPct val="120000"/>
              </a:lnSpc>
              <a:spcBef>
                <a:spcPts val="0"/>
              </a:spcBef>
              <a:spcAft>
                <a:spcPts val="500"/>
              </a:spcAft>
              <a:buFont typeface="Courier New" panose="02070309020205020404" pitchFamily="49" charset="0"/>
              <a:buChar char="o"/>
              <a:tabLst/>
              <a:defRPr sz="2400" b="0" i="0" kern="1200">
                <a:solidFill>
                  <a:schemeClr val="tx2"/>
                </a:solidFill>
                <a:latin typeface="Bogle" panose="020B0503020203060203" pitchFamily="34" charset="77"/>
                <a:ea typeface="+mn-ea"/>
                <a:cs typeface="+mn-cs"/>
              </a:defRPr>
            </a:lvl2pPr>
            <a:lvl3pPr marL="1212850" indent="-400050" algn="l" defTabSz="914400" rtl="0" eaLnBrk="1" latinLnBrk="0" hangingPunct="1">
              <a:lnSpc>
                <a:spcPct val="120000"/>
              </a:lnSpc>
              <a:spcBef>
                <a:spcPts val="0"/>
              </a:spcBef>
              <a:spcAft>
                <a:spcPts val="500"/>
              </a:spcAft>
              <a:buFont typeface=".PingFangSC-Regular"/>
              <a:buChar char="－"/>
              <a:tabLst/>
              <a:defRPr sz="2000" b="0" i="0" kern="1200">
                <a:solidFill>
                  <a:schemeClr val="tx2"/>
                </a:solidFill>
                <a:latin typeface="Bogle" panose="020B0503020203060203" pitchFamily="34" charset="77"/>
                <a:ea typeface="+mn-ea"/>
                <a:cs typeface="+mn-cs"/>
              </a:defRPr>
            </a:lvl3pPr>
            <a:lvl4pPr marL="1439863" indent="-227013" algn="l" defTabSz="914400" rtl="0" eaLnBrk="1" latinLnBrk="0" hangingPunct="1">
              <a:lnSpc>
                <a:spcPct val="120000"/>
              </a:lnSpc>
              <a:spcBef>
                <a:spcPts val="0"/>
              </a:spcBef>
              <a:spcAft>
                <a:spcPts val="500"/>
              </a:spcAft>
              <a:buFont typeface="Wingdings" pitchFamily="2" charset="2"/>
              <a:buChar char="§"/>
              <a:tabLst/>
              <a:defRPr sz="1800" b="0" i="0" kern="1200">
                <a:solidFill>
                  <a:schemeClr val="tx2"/>
                </a:solidFill>
                <a:latin typeface="Bogle" panose="020B0503020203060203" pitchFamily="34" charset="77"/>
                <a:ea typeface="+mn-ea"/>
                <a:cs typeface="+mn-cs"/>
              </a:defRPr>
            </a:lvl4pPr>
            <a:lvl5pPr marL="1828800" indent="-338138" algn="l" defTabSz="914400" rtl="0" eaLnBrk="1" latinLnBrk="0" hangingPunct="1">
              <a:lnSpc>
                <a:spcPct val="120000"/>
              </a:lnSpc>
              <a:spcBef>
                <a:spcPts val="0"/>
              </a:spcBef>
              <a:spcAft>
                <a:spcPts val="500"/>
              </a:spcAft>
              <a:buFont typeface="Arial" panose="020B0604020202020204" pitchFamily="34" charset="0"/>
              <a:buChar char="»"/>
              <a:tabLst/>
              <a:defRPr sz="1800" b="0" i="0" kern="1200">
                <a:solidFill>
                  <a:schemeClr val="tx2"/>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Aft>
                <a:spcPts val="800"/>
              </a:spcAft>
            </a:pPr>
            <a:endParaRPr lang="en-US">
              <a:solidFill>
                <a:srgbClr val="000000"/>
              </a:solidFill>
              <a:latin typeface="Bogle"/>
            </a:endParaRPr>
          </a:p>
        </p:txBody>
      </p:sp>
      <p:sp>
        <p:nvSpPr>
          <p:cNvPr id="4" name="Text Placeholder 1">
            <a:extLst>
              <a:ext uri="{FF2B5EF4-FFF2-40B4-BE49-F238E27FC236}">
                <a16:creationId xmlns:a16="http://schemas.microsoft.com/office/drawing/2014/main" id="{CD4B8FB4-B8B1-5AB5-906D-5CA23BF060DC}"/>
              </a:ext>
            </a:extLst>
          </p:cNvPr>
          <p:cNvSpPr txBox="1">
            <a:spLocks/>
          </p:cNvSpPr>
          <p:nvPr/>
        </p:nvSpPr>
        <p:spPr>
          <a:xfrm>
            <a:off x="1836421" y="595130"/>
            <a:ext cx="6295154" cy="1023305"/>
          </a:xfrm>
          <a:prstGeom prst="rect">
            <a:avLst/>
          </a:prstGeom>
        </p:spPr>
        <p:txBody>
          <a:bodyPr lIns="0" tIns="0" rIns="0" bIns="0" anchor="t">
            <a:noAutofit/>
          </a:bodyPr>
          <a:lstStyle>
            <a:lvl1pPr marL="0" indent="0" algn="l" defTabSz="914400" rtl="0" eaLnBrk="1" latinLnBrk="0" hangingPunct="1">
              <a:lnSpc>
                <a:spcPts val="4800"/>
              </a:lnSpc>
              <a:spcBef>
                <a:spcPts val="0"/>
              </a:spcBef>
              <a:spcAft>
                <a:spcPts val="500"/>
              </a:spcAft>
              <a:buFont typeface="Arial" panose="020B0604020202020204" pitchFamily="34" charset="0"/>
              <a:buNone/>
              <a:defRPr sz="4400" b="1" i="0" kern="1200">
                <a:solidFill>
                  <a:schemeClr val="accent1"/>
                </a:solidFill>
                <a:latin typeface="Bogle" panose="020B0503020203060203" pitchFamily="34" charset="77"/>
                <a:ea typeface="+mn-ea"/>
                <a:cs typeface="+mn-cs"/>
              </a:defRPr>
            </a:lvl1pPr>
            <a:lvl2pPr marL="755650" indent="-342900" algn="l" defTabSz="914400" rtl="0" eaLnBrk="1" latinLnBrk="0" hangingPunct="1">
              <a:lnSpc>
                <a:spcPct val="120000"/>
              </a:lnSpc>
              <a:spcBef>
                <a:spcPts val="0"/>
              </a:spcBef>
              <a:spcAft>
                <a:spcPts val="500"/>
              </a:spcAft>
              <a:buFont typeface="Courier New" panose="02070309020205020404" pitchFamily="49" charset="0"/>
              <a:buChar char="o"/>
              <a:tabLst/>
              <a:defRPr sz="2400" b="0" i="0" kern="1200">
                <a:solidFill>
                  <a:schemeClr val="tx2"/>
                </a:solidFill>
                <a:latin typeface="Bogle" panose="020B0503020203060203" pitchFamily="34" charset="77"/>
                <a:ea typeface="+mn-ea"/>
                <a:cs typeface="+mn-cs"/>
              </a:defRPr>
            </a:lvl2pPr>
            <a:lvl3pPr marL="1212850" indent="-400050" algn="l" defTabSz="914400" rtl="0" eaLnBrk="1" latinLnBrk="0" hangingPunct="1">
              <a:lnSpc>
                <a:spcPct val="120000"/>
              </a:lnSpc>
              <a:spcBef>
                <a:spcPts val="0"/>
              </a:spcBef>
              <a:spcAft>
                <a:spcPts val="500"/>
              </a:spcAft>
              <a:buFont typeface=".PingFangSC-Regular"/>
              <a:buChar char="－"/>
              <a:tabLst/>
              <a:defRPr sz="2000" b="0" i="0" kern="1200">
                <a:solidFill>
                  <a:schemeClr val="tx2"/>
                </a:solidFill>
                <a:latin typeface="Bogle" panose="020B0503020203060203" pitchFamily="34" charset="77"/>
                <a:ea typeface="+mn-ea"/>
                <a:cs typeface="+mn-cs"/>
              </a:defRPr>
            </a:lvl3pPr>
            <a:lvl4pPr marL="1439863" indent="-227013" algn="l" defTabSz="914400" rtl="0" eaLnBrk="1" latinLnBrk="0" hangingPunct="1">
              <a:lnSpc>
                <a:spcPct val="120000"/>
              </a:lnSpc>
              <a:spcBef>
                <a:spcPts val="0"/>
              </a:spcBef>
              <a:spcAft>
                <a:spcPts val="500"/>
              </a:spcAft>
              <a:buFont typeface="Wingdings" pitchFamily="2" charset="2"/>
              <a:buChar char="§"/>
              <a:tabLst/>
              <a:defRPr sz="1800" b="0" i="0" kern="1200">
                <a:solidFill>
                  <a:schemeClr val="tx2"/>
                </a:solidFill>
                <a:latin typeface="Bogle" panose="020B0503020203060203" pitchFamily="34" charset="77"/>
                <a:ea typeface="+mn-ea"/>
                <a:cs typeface="+mn-cs"/>
              </a:defRPr>
            </a:lvl4pPr>
            <a:lvl5pPr marL="1828800" indent="-338138" algn="l" defTabSz="914400" rtl="0" eaLnBrk="1" latinLnBrk="0" hangingPunct="1">
              <a:lnSpc>
                <a:spcPct val="120000"/>
              </a:lnSpc>
              <a:spcBef>
                <a:spcPts val="0"/>
              </a:spcBef>
              <a:spcAft>
                <a:spcPts val="500"/>
              </a:spcAft>
              <a:buFont typeface="Arial" panose="020B0604020202020204" pitchFamily="34" charset="0"/>
              <a:buChar char="»"/>
              <a:tabLst/>
              <a:defRPr sz="1800" b="0" i="0" kern="1200">
                <a:solidFill>
                  <a:schemeClr val="tx2"/>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Aft>
                <a:spcPts val="0"/>
              </a:spcAft>
            </a:pPr>
            <a:r>
              <a:rPr lang="en-US" sz="3200" dirty="0">
                <a:latin typeface="Bogle"/>
              </a:rPr>
              <a:t>Tools to live better:</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i="0" u="none" strike="noStrike" kern="1200" cap="none" spc="0" normalizeH="0" baseline="0" noProof="0" dirty="0">
                <a:ln>
                  <a:noFill/>
                </a:ln>
                <a:solidFill>
                  <a:srgbClr val="000000"/>
                </a:solidFill>
                <a:effectLst/>
                <a:uLnTx/>
                <a:uFillTx/>
                <a:latin typeface="Bogle"/>
                <a:ea typeface="+mn-ea"/>
                <a:cs typeface="+mn-cs"/>
              </a:rPr>
              <a:t>Mental</a:t>
            </a:r>
          </a:p>
        </p:txBody>
      </p:sp>
      <p:pic>
        <p:nvPicPr>
          <p:cNvPr id="11" name="Graphic 10">
            <a:extLst>
              <a:ext uri="{FF2B5EF4-FFF2-40B4-BE49-F238E27FC236}">
                <a16:creationId xmlns:a16="http://schemas.microsoft.com/office/drawing/2014/main" id="{393FBB1E-E724-C881-4A61-C3FDA3649F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713" y="530523"/>
            <a:ext cx="1097280" cy="1112845"/>
          </a:xfrm>
          <a:prstGeom prst="rect">
            <a:avLst/>
          </a:prstGeom>
        </p:spPr>
      </p:pic>
      <p:sp>
        <p:nvSpPr>
          <p:cNvPr id="24" name="Content Placeholder 2">
            <a:extLst>
              <a:ext uri="{FF2B5EF4-FFF2-40B4-BE49-F238E27FC236}">
                <a16:creationId xmlns:a16="http://schemas.microsoft.com/office/drawing/2014/main" id="{BDEC977A-3A04-9EB0-A86C-7E305D15457C}"/>
              </a:ext>
            </a:extLst>
          </p:cNvPr>
          <p:cNvSpPr txBox="1">
            <a:spLocks/>
          </p:cNvSpPr>
          <p:nvPr/>
        </p:nvSpPr>
        <p:spPr>
          <a:xfrm>
            <a:off x="503630" y="2337695"/>
            <a:ext cx="5038188" cy="1241365"/>
          </a:xfrm>
          <a:prstGeom prst="rect">
            <a:avLst/>
          </a:prstGeom>
          <a:noFill/>
        </p:spPr>
        <p:txBody>
          <a:bodyPr wrap="square" lIns="0" tIns="0" rIns="0" bIns="0" anchor="t">
            <a:spAutoFit/>
          </a:bodyPr>
          <a:lstStyle>
            <a:lvl1pPr marL="342900" indent="-342900" algn="l" defTabSz="914400" rtl="0" eaLnBrk="1" latinLnBrk="0" hangingPunct="1">
              <a:lnSpc>
                <a:spcPct val="120000"/>
              </a:lnSpc>
              <a:spcBef>
                <a:spcPts val="0"/>
              </a:spcBef>
              <a:spcAft>
                <a:spcPts val="500"/>
              </a:spcAft>
              <a:buFont typeface="Arial" panose="020B0604020202020204" pitchFamily="34" charset="0"/>
              <a:buChar char="•"/>
              <a:defRPr sz="2800" b="0" i="0" kern="1200">
                <a:solidFill>
                  <a:schemeClr val="tx2"/>
                </a:solidFill>
                <a:latin typeface="Bogle" panose="020B0503020203060203" pitchFamily="34" charset="77"/>
                <a:ea typeface="+mn-ea"/>
                <a:cs typeface="+mn-cs"/>
              </a:defRPr>
            </a:lvl1pPr>
            <a:lvl2pPr marL="755650" indent="-342900" algn="l" defTabSz="914400" rtl="0" eaLnBrk="1" latinLnBrk="0" hangingPunct="1">
              <a:lnSpc>
                <a:spcPct val="120000"/>
              </a:lnSpc>
              <a:spcBef>
                <a:spcPts val="0"/>
              </a:spcBef>
              <a:spcAft>
                <a:spcPts val="500"/>
              </a:spcAft>
              <a:buFont typeface="Courier New" panose="02070309020205020404" pitchFamily="49" charset="0"/>
              <a:buChar char="o"/>
              <a:tabLst/>
              <a:defRPr sz="2400" b="0" i="0" kern="1200">
                <a:solidFill>
                  <a:schemeClr val="tx2"/>
                </a:solidFill>
                <a:latin typeface="Bogle" panose="020B0503020203060203" pitchFamily="34" charset="77"/>
                <a:ea typeface="+mn-ea"/>
                <a:cs typeface="+mn-cs"/>
              </a:defRPr>
            </a:lvl2pPr>
            <a:lvl3pPr marL="1212850" indent="-400050" algn="l" defTabSz="914400" rtl="0" eaLnBrk="1" latinLnBrk="0" hangingPunct="1">
              <a:lnSpc>
                <a:spcPct val="120000"/>
              </a:lnSpc>
              <a:spcBef>
                <a:spcPts val="0"/>
              </a:spcBef>
              <a:spcAft>
                <a:spcPts val="500"/>
              </a:spcAft>
              <a:buFont typeface=".PingFangSC-Regular"/>
              <a:buChar char="－"/>
              <a:tabLst/>
              <a:defRPr sz="2000" b="0" i="0" kern="1200">
                <a:solidFill>
                  <a:schemeClr val="tx2"/>
                </a:solidFill>
                <a:latin typeface="Bogle" panose="020B0503020203060203" pitchFamily="34" charset="77"/>
                <a:ea typeface="+mn-ea"/>
                <a:cs typeface="+mn-cs"/>
              </a:defRPr>
            </a:lvl3pPr>
            <a:lvl4pPr marL="1439863" indent="-227013" algn="l" defTabSz="914400" rtl="0" eaLnBrk="1" latinLnBrk="0" hangingPunct="1">
              <a:lnSpc>
                <a:spcPct val="120000"/>
              </a:lnSpc>
              <a:spcBef>
                <a:spcPts val="0"/>
              </a:spcBef>
              <a:spcAft>
                <a:spcPts val="500"/>
              </a:spcAft>
              <a:buFont typeface="Wingdings" pitchFamily="2" charset="2"/>
              <a:buChar char="§"/>
              <a:tabLst/>
              <a:defRPr sz="1800" b="0" i="0" kern="1200">
                <a:solidFill>
                  <a:schemeClr val="tx2"/>
                </a:solidFill>
                <a:latin typeface="Bogle" panose="020B0503020203060203" pitchFamily="34" charset="77"/>
                <a:ea typeface="+mn-ea"/>
                <a:cs typeface="+mn-cs"/>
              </a:defRPr>
            </a:lvl4pPr>
            <a:lvl5pPr marL="1828800" indent="-338138" algn="l" defTabSz="914400" rtl="0" eaLnBrk="1" latinLnBrk="0" hangingPunct="1">
              <a:lnSpc>
                <a:spcPct val="120000"/>
              </a:lnSpc>
              <a:spcBef>
                <a:spcPts val="0"/>
              </a:spcBef>
              <a:spcAft>
                <a:spcPts val="500"/>
              </a:spcAft>
              <a:buFont typeface="Arial" panose="020B0604020202020204" pitchFamily="34" charset="0"/>
              <a:buChar char="»"/>
              <a:tabLst/>
              <a:defRPr sz="1800" b="0" i="0" kern="1200">
                <a:solidFill>
                  <a:schemeClr val="tx2"/>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800"/>
              </a:spcAft>
              <a:buClr>
                <a:schemeClr val="accent1"/>
              </a:buClr>
              <a:buFont typeface="Arial" panose="020B0604020202020204" pitchFamily="34" charset="0"/>
              <a:buNone/>
            </a:pPr>
            <a:r>
              <a:rPr lang="en-US" sz="2000" b="1" i="0" u="none" strike="noStrike" baseline="0" dirty="0">
                <a:solidFill>
                  <a:schemeClr val="accent1"/>
                </a:solidFill>
                <a:latin typeface="Bogle" panose="020B0503020203060203" pitchFamily="34" charset="0"/>
              </a:rPr>
              <a:t>Get help when you need it most. </a:t>
            </a:r>
          </a:p>
          <a:p>
            <a:pPr marL="0" indent="0">
              <a:lnSpc>
                <a:spcPct val="100000"/>
              </a:lnSpc>
              <a:spcAft>
                <a:spcPts val="800"/>
              </a:spcAft>
              <a:buClr>
                <a:schemeClr val="accent1"/>
              </a:buClr>
              <a:buFont typeface="Arial" panose="020B0604020202020204" pitchFamily="34" charset="0"/>
              <a:buNone/>
            </a:pPr>
            <a:r>
              <a:rPr lang="en-US" sz="1800" b="0" i="0" u="none" strike="noStrike" baseline="0" dirty="0">
                <a:solidFill>
                  <a:srgbClr val="091D3F"/>
                </a:solidFill>
                <a:latin typeface="Bogle" panose="020B0503020203060203" pitchFamily="34" charset="0"/>
              </a:rPr>
              <a:t>Everyone needs help from time to time. </a:t>
            </a:r>
            <a:r>
              <a:rPr lang="en-US" sz="1800" dirty="0">
                <a:solidFill>
                  <a:srgbClr val="091D3F"/>
                </a:solidFill>
                <a:latin typeface="Bogle" panose="020B0503020203060203" pitchFamily="34" charset="0"/>
              </a:rPr>
              <a:t>A</a:t>
            </a:r>
            <a:r>
              <a:rPr lang="en-US" sz="1800" b="0" i="0" u="none" strike="noStrike" baseline="0" dirty="0">
                <a:solidFill>
                  <a:srgbClr val="091D3F"/>
                </a:solidFill>
                <a:latin typeface="Bogle" panose="020B0503020203060203" pitchFamily="34" charset="0"/>
              </a:rPr>
              <a:t> licensed clinician may reach out to you to check in, offer support, or connect you with other benefits.</a:t>
            </a:r>
            <a:endParaRPr lang="en-US" sz="1400" dirty="0">
              <a:latin typeface="+mn-lt"/>
            </a:endParaRPr>
          </a:p>
        </p:txBody>
      </p:sp>
      <p:grpSp>
        <p:nvGrpSpPr>
          <p:cNvPr id="39" name="Group 38">
            <a:extLst>
              <a:ext uri="{FF2B5EF4-FFF2-40B4-BE49-F238E27FC236}">
                <a16:creationId xmlns:a16="http://schemas.microsoft.com/office/drawing/2014/main" id="{48248757-5EA4-1074-5E08-6A463B95A641}"/>
              </a:ext>
            </a:extLst>
          </p:cNvPr>
          <p:cNvGrpSpPr/>
          <p:nvPr/>
        </p:nvGrpSpPr>
        <p:grpSpPr>
          <a:xfrm>
            <a:off x="7223760" y="479043"/>
            <a:ext cx="4341219" cy="1190204"/>
            <a:chOff x="7223760" y="479043"/>
            <a:chExt cx="4341219" cy="1190204"/>
          </a:xfrm>
        </p:grpSpPr>
        <p:pic>
          <p:nvPicPr>
            <p:cNvPr id="2" name="Graphic 1">
              <a:extLst>
                <a:ext uri="{FF2B5EF4-FFF2-40B4-BE49-F238E27FC236}">
                  <a16:creationId xmlns:a16="http://schemas.microsoft.com/office/drawing/2014/main" id="{BE2D2205-1A46-26F2-1047-FB703F01D22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459977" y="785158"/>
              <a:ext cx="365760" cy="365760"/>
            </a:xfrm>
            <a:prstGeom prst="rect">
              <a:avLst/>
            </a:prstGeom>
          </p:spPr>
        </p:pic>
        <p:pic>
          <p:nvPicPr>
            <p:cNvPr id="12" name="Graphic 11">
              <a:extLst>
                <a:ext uri="{FF2B5EF4-FFF2-40B4-BE49-F238E27FC236}">
                  <a16:creationId xmlns:a16="http://schemas.microsoft.com/office/drawing/2014/main" id="{4EFC6B94-4B9B-5C84-39D3-784CBB9D149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459977" y="1245331"/>
              <a:ext cx="365760" cy="365760"/>
            </a:xfrm>
            <a:prstGeom prst="rect">
              <a:avLst/>
            </a:prstGeom>
          </p:spPr>
        </p:pic>
        <p:pic>
          <p:nvPicPr>
            <p:cNvPr id="13" name="Graphic 12">
              <a:extLst>
                <a:ext uri="{FF2B5EF4-FFF2-40B4-BE49-F238E27FC236}">
                  <a16:creationId xmlns:a16="http://schemas.microsoft.com/office/drawing/2014/main" id="{ABEFC987-E914-572A-0A9D-17E4C02EABA2}"/>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473400" y="785158"/>
              <a:ext cx="365760" cy="365760"/>
            </a:xfrm>
            <a:prstGeom prst="rect">
              <a:avLst/>
            </a:prstGeom>
          </p:spPr>
        </p:pic>
        <p:pic>
          <p:nvPicPr>
            <p:cNvPr id="15" name="Graphic 14">
              <a:extLst>
                <a:ext uri="{FF2B5EF4-FFF2-40B4-BE49-F238E27FC236}">
                  <a16:creationId xmlns:a16="http://schemas.microsoft.com/office/drawing/2014/main" id="{204C7EEB-CFC2-0C63-53E6-EB149F23F9CA}"/>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473400" y="1245331"/>
              <a:ext cx="365760" cy="365760"/>
            </a:xfrm>
            <a:prstGeom prst="rect">
              <a:avLst/>
            </a:prstGeom>
          </p:spPr>
        </p:pic>
        <p:sp>
          <p:nvSpPr>
            <p:cNvPr id="16" name="TextBox 15">
              <a:extLst>
                <a:ext uri="{FF2B5EF4-FFF2-40B4-BE49-F238E27FC236}">
                  <a16:creationId xmlns:a16="http://schemas.microsoft.com/office/drawing/2014/main" id="{7690AE1D-379B-551E-51A8-B548315E9F84}"/>
                </a:ext>
              </a:extLst>
            </p:cNvPr>
            <p:cNvSpPr txBox="1"/>
            <p:nvPr/>
          </p:nvSpPr>
          <p:spPr>
            <a:xfrm>
              <a:off x="7817108" y="772600"/>
              <a:ext cx="1572219" cy="390876"/>
            </a:xfrm>
            <a:prstGeom prst="rect">
              <a:avLst/>
            </a:prstGeom>
            <a:noFill/>
          </p:spPr>
          <p:txBody>
            <a:bodyPr wrap="square" bIns="27432" rtlCol="0">
              <a:spAutoFit/>
            </a:bodyPr>
            <a:lstStyle/>
            <a:p>
              <a:r>
                <a:rPr lang="en-US" sz="1000"/>
                <a:t>Available on Day One as a Walmart Associate</a:t>
              </a:r>
            </a:p>
          </p:txBody>
        </p:sp>
        <p:sp>
          <p:nvSpPr>
            <p:cNvPr id="17" name="TextBox 16">
              <a:extLst>
                <a:ext uri="{FF2B5EF4-FFF2-40B4-BE49-F238E27FC236}">
                  <a16:creationId xmlns:a16="http://schemas.microsoft.com/office/drawing/2014/main" id="{475E7CB2-119F-E87D-D307-AEF2CFBAAA35}"/>
                </a:ext>
              </a:extLst>
            </p:cNvPr>
            <p:cNvSpPr txBox="1"/>
            <p:nvPr/>
          </p:nvSpPr>
          <p:spPr>
            <a:xfrm>
              <a:off x="7817108" y="1232773"/>
              <a:ext cx="1736035" cy="390876"/>
            </a:xfrm>
            <a:prstGeom prst="rect">
              <a:avLst/>
            </a:prstGeom>
            <a:noFill/>
          </p:spPr>
          <p:txBody>
            <a:bodyPr wrap="square" bIns="27432" rtlCol="0">
              <a:spAutoFit/>
            </a:bodyPr>
            <a:lstStyle/>
            <a:p>
              <a:pPr>
                <a:spcAft>
                  <a:spcPts val="540"/>
                </a:spcAft>
              </a:pPr>
              <a:r>
                <a:rPr lang="en-US" sz="1000">
                  <a:solidFill>
                    <a:srgbClr val="18223F"/>
                  </a:solidFill>
                  <a:effectLst/>
                  <a:latin typeface="Bogle" panose="020B0503020203060203" pitchFamily="34" charset="77"/>
                </a:rPr>
                <a:t>Part of most Walmart medical plans</a:t>
              </a:r>
            </a:p>
          </p:txBody>
        </p:sp>
        <p:sp>
          <p:nvSpPr>
            <p:cNvPr id="19" name="TextBox 18">
              <a:extLst>
                <a:ext uri="{FF2B5EF4-FFF2-40B4-BE49-F238E27FC236}">
                  <a16:creationId xmlns:a16="http://schemas.microsoft.com/office/drawing/2014/main" id="{5FCD0E39-756C-C1E2-2C81-348B0EF3CF64}"/>
                </a:ext>
              </a:extLst>
            </p:cNvPr>
            <p:cNvSpPr txBox="1"/>
            <p:nvPr/>
          </p:nvSpPr>
          <p:spPr>
            <a:xfrm>
              <a:off x="9828944" y="854161"/>
              <a:ext cx="1736035" cy="227755"/>
            </a:xfrm>
            <a:prstGeom prst="rect">
              <a:avLst/>
            </a:prstGeom>
            <a:noFill/>
          </p:spPr>
          <p:txBody>
            <a:bodyPr wrap="square" bIns="27432" rtlCol="0">
              <a:spAutoFit/>
            </a:bodyPr>
            <a:lstStyle/>
            <a:p>
              <a:r>
                <a:rPr lang="en-US" sz="1000">
                  <a:solidFill>
                    <a:srgbClr val="18223F"/>
                  </a:solidFill>
                  <a:effectLst/>
                  <a:latin typeface="Bogle" panose="020B0503020203060203" pitchFamily="34" charset="77"/>
                </a:rPr>
                <a:t>Eligibility rules apply</a:t>
              </a:r>
            </a:p>
          </p:txBody>
        </p:sp>
        <p:sp>
          <p:nvSpPr>
            <p:cNvPr id="20" name="TextBox 19">
              <a:extLst>
                <a:ext uri="{FF2B5EF4-FFF2-40B4-BE49-F238E27FC236}">
                  <a16:creationId xmlns:a16="http://schemas.microsoft.com/office/drawing/2014/main" id="{85EF82F9-BBEC-800D-31E3-EBC5334D249F}"/>
                </a:ext>
              </a:extLst>
            </p:cNvPr>
            <p:cNvSpPr txBox="1"/>
            <p:nvPr/>
          </p:nvSpPr>
          <p:spPr>
            <a:xfrm>
              <a:off x="9828944" y="1314334"/>
              <a:ext cx="1736035" cy="227755"/>
            </a:xfrm>
            <a:prstGeom prst="rect">
              <a:avLst/>
            </a:prstGeom>
            <a:noFill/>
          </p:spPr>
          <p:txBody>
            <a:bodyPr wrap="square" bIns="27432" rtlCol="0">
              <a:spAutoFit/>
            </a:bodyPr>
            <a:lstStyle/>
            <a:p>
              <a:r>
                <a:rPr lang="en-US" sz="1000">
                  <a:solidFill>
                    <a:srgbClr val="18223F"/>
                  </a:solidFill>
                  <a:effectLst/>
                  <a:latin typeface="Bogle" panose="020B0503020203060203" pitchFamily="34" charset="77"/>
                </a:rPr>
                <a:t>No cost to use this benefit</a:t>
              </a:r>
            </a:p>
          </p:txBody>
        </p:sp>
        <p:sp>
          <p:nvSpPr>
            <p:cNvPr id="21" name="TextBox 20">
              <a:extLst>
                <a:ext uri="{FF2B5EF4-FFF2-40B4-BE49-F238E27FC236}">
                  <a16:creationId xmlns:a16="http://schemas.microsoft.com/office/drawing/2014/main" id="{5FB1AA17-7116-5F3D-444F-5EA585D97991}"/>
                </a:ext>
              </a:extLst>
            </p:cNvPr>
            <p:cNvSpPr txBox="1"/>
            <p:nvPr/>
          </p:nvSpPr>
          <p:spPr>
            <a:xfrm>
              <a:off x="7373816" y="483214"/>
              <a:ext cx="963725" cy="261610"/>
            </a:xfrm>
            <a:prstGeom prst="rect">
              <a:avLst/>
            </a:prstGeom>
            <a:noFill/>
          </p:spPr>
          <p:txBody>
            <a:bodyPr wrap="none" rtlCol="0">
              <a:spAutoFit/>
            </a:bodyPr>
            <a:lstStyle/>
            <a:p>
              <a:r>
                <a:rPr lang="en-US" sz="1100" b="1"/>
                <a:t>Benefits Key</a:t>
              </a:r>
            </a:p>
          </p:txBody>
        </p:sp>
        <p:cxnSp>
          <p:nvCxnSpPr>
            <p:cNvPr id="30" name="Straight Connector 29">
              <a:extLst>
                <a:ext uri="{FF2B5EF4-FFF2-40B4-BE49-F238E27FC236}">
                  <a16:creationId xmlns:a16="http://schemas.microsoft.com/office/drawing/2014/main" id="{F15D20EF-46CB-271D-0CDB-F136038F0EB8}"/>
                </a:ext>
              </a:extLst>
            </p:cNvPr>
            <p:cNvCxnSpPr>
              <a:cxnSpLocks/>
            </p:cNvCxnSpPr>
            <p:nvPr/>
          </p:nvCxnSpPr>
          <p:spPr>
            <a:xfrm>
              <a:off x="7223760" y="479043"/>
              <a:ext cx="0" cy="1190204"/>
            </a:xfrm>
            <a:prstGeom prst="line">
              <a:avLst/>
            </a:prstGeom>
            <a:ln w="25400" cap="rnd">
              <a:prstDash val="sysDot"/>
            </a:ln>
          </p:spPr>
          <p:style>
            <a:lnRef idx="1">
              <a:schemeClr val="accent1"/>
            </a:lnRef>
            <a:fillRef idx="0">
              <a:schemeClr val="accent1"/>
            </a:fillRef>
            <a:effectRef idx="0">
              <a:schemeClr val="accent1"/>
            </a:effectRef>
            <a:fontRef idx="minor">
              <a:schemeClr val="tx1"/>
            </a:fontRef>
          </p:style>
        </p:cxnSp>
      </p:grpSp>
      <p:pic>
        <p:nvPicPr>
          <p:cNvPr id="71" name="Graphic 70">
            <a:extLst>
              <a:ext uri="{FF2B5EF4-FFF2-40B4-BE49-F238E27FC236}">
                <a16:creationId xmlns:a16="http://schemas.microsoft.com/office/drawing/2014/main" id="{12B0CC0B-59B6-E7DA-F265-39E1DB8DDD4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566245" y="2294956"/>
            <a:ext cx="365760" cy="365760"/>
          </a:xfrm>
          <a:prstGeom prst="rect">
            <a:avLst/>
          </a:prstGeom>
        </p:spPr>
      </p:pic>
      <p:pic>
        <p:nvPicPr>
          <p:cNvPr id="72" name="Graphic 71">
            <a:extLst>
              <a:ext uri="{FF2B5EF4-FFF2-40B4-BE49-F238E27FC236}">
                <a16:creationId xmlns:a16="http://schemas.microsoft.com/office/drawing/2014/main" id="{B818C3E8-926B-946A-BA95-11C7F401DE68}"/>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973262" y="2294956"/>
            <a:ext cx="365760" cy="365760"/>
          </a:xfrm>
          <a:prstGeom prst="rect">
            <a:avLst/>
          </a:prstGeom>
        </p:spPr>
      </p:pic>
      <p:pic>
        <p:nvPicPr>
          <p:cNvPr id="73" name="Graphic 72">
            <a:extLst>
              <a:ext uri="{FF2B5EF4-FFF2-40B4-BE49-F238E27FC236}">
                <a16:creationId xmlns:a16="http://schemas.microsoft.com/office/drawing/2014/main" id="{FB5C6DA5-70AF-4832-BA6C-DE3B5AC8FA84}"/>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385753" y="2294956"/>
            <a:ext cx="365760" cy="365760"/>
          </a:xfrm>
          <a:prstGeom prst="rect">
            <a:avLst/>
          </a:prstGeom>
        </p:spPr>
      </p:pic>
      <p:cxnSp>
        <p:nvCxnSpPr>
          <p:cNvPr id="86" name="Straight Arrow Connector 85">
            <a:extLst>
              <a:ext uri="{FF2B5EF4-FFF2-40B4-BE49-F238E27FC236}">
                <a16:creationId xmlns:a16="http://schemas.microsoft.com/office/drawing/2014/main" id="{44292757-A1C1-7A7D-6BFA-78CA60ABA1C7}"/>
              </a:ext>
            </a:extLst>
          </p:cNvPr>
          <p:cNvCxnSpPr>
            <a:cxnSpLocks/>
          </p:cNvCxnSpPr>
          <p:nvPr/>
        </p:nvCxnSpPr>
        <p:spPr>
          <a:xfrm>
            <a:off x="4131425" y="2497231"/>
            <a:ext cx="340214" cy="0"/>
          </a:xfrm>
          <a:prstGeom prst="straightConnector1">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B7E6B577-735D-42A1-B5C2-8D73AF14FB36}"/>
              </a:ext>
            </a:extLst>
          </p:cNvPr>
          <p:cNvSpPr txBox="1">
            <a:spLocks/>
          </p:cNvSpPr>
          <p:nvPr/>
        </p:nvSpPr>
        <p:spPr>
          <a:xfrm>
            <a:off x="6444624" y="2282275"/>
            <a:ext cx="4926879" cy="1264449"/>
          </a:xfrm>
          <a:prstGeom prst="rect">
            <a:avLst/>
          </a:prstGeom>
          <a:noFill/>
        </p:spPr>
        <p:txBody>
          <a:bodyPr wrap="square" lIns="0" tIns="0" rIns="0" bIns="0" anchor="t">
            <a:spAutoFit/>
          </a:bodyPr>
          <a:lstStyle>
            <a:lvl1pPr marL="342900" indent="-342900" algn="l" defTabSz="914400" rtl="0" eaLnBrk="1" latinLnBrk="0" hangingPunct="1">
              <a:lnSpc>
                <a:spcPct val="120000"/>
              </a:lnSpc>
              <a:spcBef>
                <a:spcPts val="0"/>
              </a:spcBef>
              <a:spcAft>
                <a:spcPts val="500"/>
              </a:spcAft>
              <a:buFont typeface="Arial" panose="020B0604020202020204" pitchFamily="34" charset="0"/>
              <a:buChar char="•"/>
              <a:defRPr sz="2800" b="0" i="0" kern="1200">
                <a:solidFill>
                  <a:schemeClr val="tx2"/>
                </a:solidFill>
                <a:latin typeface="Bogle" panose="020B0503020203060203" pitchFamily="34" charset="77"/>
                <a:ea typeface="+mn-ea"/>
                <a:cs typeface="+mn-cs"/>
              </a:defRPr>
            </a:lvl1pPr>
            <a:lvl2pPr marL="755650" indent="-342900" algn="l" defTabSz="914400" rtl="0" eaLnBrk="1" latinLnBrk="0" hangingPunct="1">
              <a:lnSpc>
                <a:spcPct val="120000"/>
              </a:lnSpc>
              <a:spcBef>
                <a:spcPts val="0"/>
              </a:spcBef>
              <a:spcAft>
                <a:spcPts val="500"/>
              </a:spcAft>
              <a:buFont typeface="Courier New" panose="02070309020205020404" pitchFamily="49" charset="0"/>
              <a:buChar char="o"/>
              <a:tabLst/>
              <a:defRPr sz="2400" b="0" i="0" kern="1200">
                <a:solidFill>
                  <a:schemeClr val="tx2"/>
                </a:solidFill>
                <a:latin typeface="Bogle" panose="020B0503020203060203" pitchFamily="34" charset="77"/>
                <a:ea typeface="+mn-ea"/>
                <a:cs typeface="+mn-cs"/>
              </a:defRPr>
            </a:lvl2pPr>
            <a:lvl3pPr marL="1212850" indent="-400050" algn="l" defTabSz="914400" rtl="0" eaLnBrk="1" latinLnBrk="0" hangingPunct="1">
              <a:lnSpc>
                <a:spcPct val="120000"/>
              </a:lnSpc>
              <a:spcBef>
                <a:spcPts val="0"/>
              </a:spcBef>
              <a:spcAft>
                <a:spcPts val="500"/>
              </a:spcAft>
              <a:buFont typeface=".PingFangSC-Regular"/>
              <a:buChar char="－"/>
              <a:tabLst/>
              <a:defRPr sz="2000" b="0" i="0" kern="1200">
                <a:solidFill>
                  <a:schemeClr val="tx2"/>
                </a:solidFill>
                <a:latin typeface="Bogle" panose="020B0503020203060203" pitchFamily="34" charset="77"/>
                <a:ea typeface="+mn-ea"/>
                <a:cs typeface="+mn-cs"/>
              </a:defRPr>
            </a:lvl3pPr>
            <a:lvl4pPr marL="1439863" indent="-227013" algn="l" defTabSz="914400" rtl="0" eaLnBrk="1" latinLnBrk="0" hangingPunct="1">
              <a:lnSpc>
                <a:spcPct val="120000"/>
              </a:lnSpc>
              <a:spcBef>
                <a:spcPts val="0"/>
              </a:spcBef>
              <a:spcAft>
                <a:spcPts val="500"/>
              </a:spcAft>
              <a:buFont typeface="Wingdings" pitchFamily="2" charset="2"/>
              <a:buChar char="§"/>
              <a:tabLst/>
              <a:defRPr sz="1800" b="0" i="0" kern="1200">
                <a:solidFill>
                  <a:schemeClr val="tx2"/>
                </a:solidFill>
                <a:latin typeface="Bogle" panose="020B0503020203060203" pitchFamily="34" charset="77"/>
                <a:ea typeface="+mn-ea"/>
                <a:cs typeface="+mn-cs"/>
              </a:defRPr>
            </a:lvl4pPr>
            <a:lvl5pPr marL="1828800" indent="-338138" algn="l" defTabSz="914400" rtl="0" eaLnBrk="1" latinLnBrk="0" hangingPunct="1">
              <a:lnSpc>
                <a:spcPct val="120000"/>
              </a:lnSpc>
              <a:spcBef>
                <a:spcPts val="0"/>
              </a:spcBef>
              <a:spcAft>
                <a:spcPts val="500"/>
              </a:spcAft>
              <a:buFont typeface="Arial" panose="020B0604020202020204" pitchFamily="34" charset="0"/>
              <a:buChar char="»"/>
              <a:tabLst/>
              <a:defRPr sz="1800" b="0" i="0" kern="1200">
                <a:solidFill>
                  <a:schemeClr val="tx2"/>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dirty="0">
                <a:solidFill>
                  <a:schemeClr val="accent1"/>
                </a:solidFill>
                <a:latin typeface="Bogle" panose="020B0503020203060203" pitchFamily="34" charset="0"/>
              </a:rPr>
              <a:t>Take a guided microbreak</a:t>
            </a:r>
          </a:p>
          <a:p>
            <a:pPr marL="0" indent="0">
              <a:lnSpc>
                <a:spcPct val="100000"/>
              </a:lnSpc>
              <a:buNone/>
            </a:pPr>
            <a:r>
              <a:rPr lang="en-US" sz="1800" dirty="0">
                <a:solidFill>
                  <a:srgbClr val="091D3F"/>
                </a:solidFill>
                <a:latin typeface="Bogle" panose="020B0503020203060203" pitchFamily="34" charset="0"/>
              </a:rPr>
              <a:t>to reduce stress, reset, and refocus by downloading an app directly to your Walmart Microsoft Teams account. </a:t>
            </a:r>
          </a:p>
        </p:txBody>
      </p:sp>
      <p:cxnSp>
        <p:nvCxnSpPr>
          <p:cNvPr id="10" name="Straight Arrow Connector 9">
            <a:extLst>
              <a:ext uri="{FF2B5EF4-FFF2-40B4-BE49-F238E27FC236}">
                <a16:creationId xmlns:a16="http://schemas.microsoft.com/office/drawing/2014/main" id="{9C38BA89-6754-A89E-450E-87146FFF8D4D}"/>
              </a:ext>
            </a:extLst>
          </p:cNvPr>
          <p:cNvCxnSpPr>
            <a:cxnSpLocks/>
          </p:cNvCxnSpPr>
          <p:nvPr/>
        </p:nvCxnSpPr>
        <p:spPr>
          <a:xfrm>
            <a:off x="9365673" y="2491460"/>
            <a:ext cx="1505527" cy="0"/>
          </a:xfrm>
          <a:prstGeom prst="straightConnector1">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5FFE88C1-351F-339B-2D8F-A55E1DE5EF6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916249" y="2308580"/>
            <a:ext cx="365760" cy="365760"/>
          </a:xfrm>
          <a:prstGeom prst="rect">
            <a:avLst/>
          </a:prstGeom>
        </p:spPr>
      </p:pic>
      <p:pic>
        <p:nvPicPr>
          <p:cNvPr id="29" name="Graphic 28">
            <a:extLst>
              <a:ext uri="{FF2B5EF4-FFF2-40B4-BE49-F238E27FC236}">
                <a16:creationId xmlns:a16="http://schemas.microsoft.com/office/drawing/2014/main" id="{3390A5D2-20D3-C589-1DD3-8B8032DE08C2}"/>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1329353" y="2309592"/>
            <a:ext cx="365760" cy="365760"/>
          </a:xfrm>
          <a:prstGeom prst="rect">
            <a:avLst/>
          </a:prstGeom>
        </p:spPr>
      </p:pic>
      <p:sp>
        <p:nvSpPr>
          <p:cNvPr id="3" name="Footer Placeholder 2">
            <a:extLst>
              <a:ext uri="{FF2B5EF4-FFF2-40B4-BE49-F238E27FC236}">
                <a16:creationId xmlns:a16="http://schemas.microsoft.com/office/drawing/2014/main" id="{EEE223F2-B262-3416-ABB4-628F25BB9C2A}"/>
              </a:ext>
            </a:extLst>
          </p:cNvPr>
          <p:cNvSpPr>
            <a:spLocks noGrp="1"/>
          </p:cNvSpPr>
          <p:nvPr>
            <p:ph type="ftr" sz="quarter" idx="10"/>
          </p:nvPr>
        </p:nvSpPr>
        <p:spPr/>
        <p:txBody>
          <a:bodyPr/>
          <a:lstStyle/>
          <a:p>
            <a:r>
              <a:rPr lang="en-US"/>
              <a:t>Own your well-being</a:t>
            </a:r>
          </a:p>
        </p:txBody>
      </p:sp>
    </p:spTree>
    <p:extLst>
      <p:ext uri="{BB962C8B-B14F-4D97-AF65-F5344CB8AC3E}">
        <p14:creationId xmlns:p14="http://schemas.microsoft.com/office/powerpoint/2010/main" val="1794086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5557B-A336-8CEC-FBC2-963DA9754D07}"/>
            </a:ext>
          </a:extLst>
        </p:cNvPr>
        <p:cNvGrpSpPr/>
        <p:nvPr/>
      </p:nvGrpSpPr>
      <p:grpSpPr>
        <a:xfrm>
          <a:off x="0" y="0"/>
          <a:ext cx="0" cy="0"/>
          <a:chOff x="0" y="0"/>
          <a:chExt cx="0" cy="0"/>
        </a:xfrm>
      </p:grpSpPr>
      <p:sp>
        <p:nvSpPr>
          <p:cNvPr id="6" name="Content Placeholder 8">
            <a:extLst>
              <a:ext uri="{FF2B5EF4-FFF2-40B4-BE49-F238E27FC236}">
                <a16:creationId xmlns:a16="http://schemas.microsoft.com/office/drawing/2014/main" id="{0D440F0B-732D-25D0-7761-70BD13089D2D}"/>
              </a:ext>
            </a:extLst>
          </p:cNvPr>
          <p:cNvSpPr txBox="1">
            <a:spLocks/>
          </p:cNvSpPr>
          <p:nvPr/>
        </p:nvSpPr>
        <p:spPr>
          <a:xfrm>
            <a:off x="510646" y="2341360"/>
            <a:ext cx="5257800" cy="1241365"/>
          </a:xfrm>
          <a:prstGeom prst="rect">
            <a:avLst/>
          </a:prstGeom>
          <a:noFill/>
        </p:spPr>
        <p:txBody>
          <a:bodyPr wrap="square" lIns="0" tIns="0" rIns="0" bIns="0" anchor="t">
            <a:spAutoFit/>
          </a:bodyPr>
          <a:lstStyle>
            <a:lvl1pPr marL="0" indent="0" algn="l" defTabSz="914400" rtl="0" eaLnBrk="1" latinLnBrk="0" hangingPunct="1">
              <a:lnSpc>
                <a:spcPct val="100000"/>
              </a:lnSpc>
              <a:spcBef>
                <a:spcPts val="0"/>
              </a:spcBef>
              <a:spcAft>
                <a:spcPts val="1200"/>
              </a:spcAft>
              <a:buClr>
                <a:schemeClr val="accent1"/>
              </a:buClr>
              <a:buFont typeface="Arial" panose="020B0604020202020204" pitchFamily="34" charset="0"/>
              <a:buNone/>
              <a:defRPr sz="2000" b="0" i="0" kern="1200">
                <a:solidFill>
                  <a:schemeClr val="accent5"/>
                </a:solidFill>
                <a:latin typeface="Bogle" panose="020B0503020203060203" pitchFamily="34" charset="77"/>
                <a:ea typeface="+mn-ea"/>
                <a:cs typeface="+mn-cs"/>
              </a:defRPr>
            </a:lvl1pPr>
            <a:lvl2pPr marL="293688" indent="-28098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2pPr>
            <a:lvl3pPr marL="1212850" indent="-400050" algn="l" defTabSz="914400" rtl="0" eaLnBrk="1" latinLnBrk="0" hangingPunct="1">
              <a:lnSpc>
                <a:spcPct val="100000"/>
              </a:lnSpc>
              <a:spcBef>
                <a:spcPts val="0"/>
              </a:spcBef>
              <a:spcAft>
                <a:spcPts val="1200"/>
              </a:spcAft>
              <a:buClr>
                <a:schemeClr val="accent1"/>
              </a:buClr>
              <a:buFont typeface=".PingFangSC-Regular"/>
              <a:buChar char="－"/>
              <a:tabLst/>
              <a:defRPr sz="2000" b="0" i="0" kern="1200">
                <a:solidFill>
                  <a:schemeClr val="accent5"/>
                </a:solidFill>
                <a:latin typeface="Bogle" panose="020B0503020203060203" pitchFamily="34" charset="77"/>
                <a:ea typeface="+mn-ea"/>
                <a:cs typeface="+mn-cs"/>
              </a:defRPr>
            </a:lvl3pPr>
            <a:lvl4pPr marL="1439863" indent="-227013" algn="l" defTabSz="914400" rtl="0" eaLnBrk="1" latinLnBrk="0" hangingPunct="1">
              <a:lnSpc>
                <a:spcPct val="100000"/>
              </a:lnSpc>
              <a:spcBef>
                <a:spcPts val="0"/>
              </a:spcBef>
              <a:spcAft>
                <a:spcPts val="1200"/>
              </a:spcAft>
              <a:buClr>
                <a:schemeClr val="accent1"/>
              </a:buClr>
              <a:buFont typeface="Wingdings" pitchFamily="2" charset="2"/>
              <a:buChar char="§"/>
              <a:tabLst/>
              <a:defRPr sz="2000" b="0" i="0" kern="1200">
                <a:solidFill>
                  <a:schemeClr val="accent5"/>
                </a:solidFill>
                <a:latin typeface="Bogle" panose="020B0503020203060203" pitchFamily="34" charset="77"/>
                <a:ea typeface="+mn-ea"/>
                <a:cs typeface="+mn-cs"/>
              </a:defRPr>
            </a:lvl4pPr>
            <a:lvl5pPr marL="1828800" indent="-33813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800"/>
              </a:spcAft>
            </a:pPr>
            <a:r>
              <a:rPr lang="en-US" b="1" i="0" u="none" strike="noStrike" baseline="0" dirty="0">
                <a:solidFill>
                  <a:schemeClr val="accent1"/>
                </a:solidFill>
                <a:latin typeface="Bogle" panose="020B0503020203060203" pitchFamily="34" charset="0"/>
              </a:rPr>
              <a:t>Get covered.</a:t>
            </a:r>
            <a:endParaRPr lang="en-US" dirty="0">
              <a:solidFill>
                <a:schemeClr val="accent1"/>
              </a:solidFill>
              <a:latin typeface="Bogle" panose="020B0503020203060203" pitchFamily="34" charset="0"/>
            </a:endParaRPr>
          </a:p>
          <a:p>
            <a:r>
              <a:rPr lang="en-US" sz="1800" b="0" i="0" u="none" strike="noStrike" baseline="0" dirty="0">
                <a:solidFill>
                  <a:srgbClr val="091D3F"/>
                </a:solidFill>
                <a:latin typeface="Bogle" panose="020B0503020203060203" pitchFamily="34" charset="0"/>
              </a:rPr>
              <a:t>Choose coverage that works for you with medical, dental, vision, life insurance, and more. See your options in your personalized Benefits Guide. </a:t>
            </a:r>
            <a:endParaRPr lang="en-US" sz="1600" dirty="0">
              <a:solidFill>
                <a:schemeClr val="tx2"/>
              </a:solidFill>
              <a:latin typeface="+mn-lt"/>
            </a:endParaRPr>
          </a:p>
        </p:txBody>
      </p:sp>
      <p:sp>
        <p:nvSpPr>
          <p:cNvPr id="27" name="Text Placeholder 1">
            <a:extLst>
              <a:ext uri="{FF2B5EF4-FFF2-40B4-BE49-F238E27FC236}">
                <a16:creationId xmlns:a16="http://schemas.microsoft.com/office/drawing/2014/main" id="{74CF56F7-BCA5-51DE-97E5-7138782709F9}"/>
              </a:ext>
            </a:extLst>
          </p:cNvPr>
          <p:cNvSpPr txBox="1">
            <a:spLocks/>
          </p:cNvSpPr>
          <p:nvPr/>
        </p:nvSpPr>
        <p:spPr>
          <a:xfrm>
            <a:off x="2239246" y="1032322"/>
            <a:ext cx="6295154" cy="524261"/>
          </a:xfrm>
          <a:prstGeom prst="rect">
            <a:avLst/>
          </a:prstGeom>
        </p:spPr>
        <p:txBody>
          <a:bodyPr lIns="91440" tIns="45720" rIns="91440" bIns="45720" anchor="t"/>
          <a:lstStyle>
            <a:lvl1pPr marL="0" indent="0" algn="l" defTabSz="914400" rtl="0" eaLnBrk="1" latinLnBrk="0" hangingPunct="1">
              <a:lnSpc>
                <a:spcPts val="4800"/>
              </a:lnSpc>
              <a:spcBef>
                <a:spcPts val="0"/>
              </a:spcBef>
              <a:spcAft>
                <a:spcPts val="500"/>
              </a:spcAft>
              <a:buFont typeface="Arial" panose="020B0604020202020204" pitchFamily="34" charset="0"/>
              <a:buNone/>
              <a:defRPr sz="4400" b="1" i="0" kern="1200">
                <a:solidFill>
                  <a:schemeClr val="accent1"/>
                </a:solidFill>
                <a:latin typeface="Bogle" panose="020B0503020203060203" pitchFamily="34" charset="77"/>
                <a:ea typeface="+mn-ea"/>
                <a:cs typeface="+mn-cs"/>
              </a:defRPr>
            </a:lvl1pPr>
            <a:lvl2pPr marL="755650" indent="-342900" algn="l" defTabSz="914400" rtl="0" eaLnBrk="1" latinLnBrk="0" hangingPunct="1">
              <a:lnSpc>
                <a:spcPct val="120000"/>
              </a:lnSpc>
              <a:spcBef>
                <a:spcPts val="0"/>
              </a:spcBef>
              <a:spcAft>
                <a:spcPts val="500"/>
              </a:spcAft>
              <a:buFont typeface="Courier New" panose="02070309020205020404" pitchFamily="49" charset="0"/>
              <a:buChar char="o"/>
              <a:tabLst/>
              <a:defRPr sz="2400" b="0" i="0" kern="1200">
                <a:solidFill>
                  <a:schemeClr val="tx2"/>
                </a:solidFill>
                <a:latin typeface="Bogle" panose="020B0503020203060203" pitchFamily="34" charset="77"/>
                <a:ea typeface="+mn-ea"/>
                <a:cs typeface="+mn-cs"/>
              </a:defRPr>
            </a:lvl2pPr>
            <a:lvl3pPr marL="1212850" indent="-400050" algn="l" defTabSz="914400" rtl="0" eaLnBrk="1" latinLnBrk="0" hangingPunct="1">
              <a:lnSpc>
                <a:spcPct val="120000"/>
              </a:lnSpc>
              <a:spcBef>
                <a:spcPts val="0"/>
              </a:spcBef>
              <a:spcAft>
                <a:spcPts val="500"/>
              </a:spcAft>
              <a:buFont typeface=".PingFangSC-Regular"/>
              <a:buChar char="－"/>
              <a:tabLst/>
              <a:defRPr sz="2000" b="0" i="0" kern="1200">
                <a:solidFill>
                  <a:schemeClr val="tx2"/>
                </a:solidFill>
                <a:latin typeface="Bogle" panose="020B0503020203060203" pitchFamily="34" charset="77"/>
                <a:ea typeface="+mn-ea"/>
                <a:cs typeface="+mn-cs"/>
              </a:defRPr>
            </a:lvl3pPr>
            <a:lvl4pPr marL="1439863" indent="-227013" algn="l" defTabSz="914400" rtl="0" eaLnBrk="1" latinLnBrk="0" hangingPunct="1">
              <a:lnSpc>
                <a:spcPct val="120000"/>
              </a:lnSpc>
              <a:spcBef>
                <a:spcPts val="0"/>
              </a:spcBef>
              <a:spcAft>
                <a:spcPts val="500"/>
              </a:spcAft>
              <a:buFont typeface="Wingdings" pitchFamily="2" charset="2"/>
              <a:buChar char="§"/>
              <a:tabLst/>
              <a:defRPr sz="1800" b="0" i="0" kern="1200">
                <a:solidFill>
                  <a:schemeClr val="tx2"/>
                </a:solidFill>
                <a:latin typeface="Bogle" panose="020B0503020203060203" pitchFamily="34" charset="77"/>
                <a:ea typeface="+mn-ea"/>
                <a:cs typeface="+mn-cs"/>
              </a:defRPr>
            </a:lvl4pPr>
            <a:lvl5pPr marL="1828800" indent="-338138" algn="l" defTabSz="914400" rtl="0" eaLnBrk="1" latinLnBrk="0" hangingPunct="1">
              <a:lnSpc>
                <a:spcPct val="120000"/>
              </a:lnSpc>
              <a:spcBef>
                <a:spcPts val="0"/>
              </a:spcBef>
              <a:spcAft>
                <a:spcPts val="500"/>
              </a:spcAft>
              <a:buFont typeface="Arial" panose="020B0604020202020204" pitchFamily="34" charset="0"/>
              <a:buChar char="»"/>
              <a:tabLst/>
              <a:defRPr sz="1800" b="0" i="0" kern="1200">
                <a:solidFill>
                  <a:schemeClr val="tx2"/>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Aft>
                <a:spcPts val="800"/>
              </a:spcAft>
            </a:pPr>
            <a:endParaRPr lang="en-US">
              <a:solidFill>
                <a:srgbClr val="000000"/>
              </a:solidFill>
              <a:latin typeface="Bogle"/>
            </a:endParaRPr>
          </a:p>
        </p:txBody>
      </p:sp>
      <p:pic>
        <p:nvPicPr>
          <p:cNvPr id="28" name="Graphic 27">
            <a:extLst>
              <a:ext uri="{FF2B5EF4-FFF2-40B4-BE49-F238E27FC236}">
                <a16:creationId xmlns:a16="http://schemas.microsoft.com/office/drawing/2014/main" id="{C958FE93-FE3F-0586-032B-C0199401BD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93713" y="532101"/>
            <a:ext cx="1218671" cy="1114272"/>
          </a:xfrm>
          <a:prstGeom prst="rect">
            <a:avLst/>
          </a:prstGeom>
        </p:spPr>
      </p:pic>
      <p:sp>
        <p:nvSpPr>
          <p:cNvPr id="4" name="Text Placeholder 1">
            <a:extLst>
              <a:ext uri="{FF2B5EF4-FFF2-40B4-BE49-F238E27FC236}">
                <a16:creationId xmlns:a16="http://schemas.microsoft.com/office/drawing/2014/main" id="{D4A67DD4-439E-A6AB-095C-E9993917C57E}"/>
              </a:ext>
            </a:extLst>
          </p:cNvPr>
          <p:cNvSpPr txBox="1">
            <a:spLocks/>
          </p:cNvSpPr>
          <p:nvPr/>
        </p:nvSpPr>
        <p:spPr>
          <a:xfrm>
            <a:off x="1838357" y="595130"/>
            <a:ext cx="6295154" cy="1023305"/>
          </a:xfrm>
          <a:prstGeom prst="rect">
            <a:avLst/>
          </a:prstGeom>
        </p:spPr>
        <p:txBody>
          <a:bodyPr lIns="0" tIns="0" rIns="0" bIns="0" anchor="t">
            <a:noAutofit/>
          </a:bodyPr>
          <a:lstStyle>
            <a:lvl1pPr marL="0" indent="0" algn="l" defTabSz="914400" rtl="0" eaLnBrk="1" latinLnBrk="0" hangingPunct="1">
              <a:lnSpc>
                <a:spcPts val="4800"/>
              </a:lnSpc>
              <a:spcBef>
                <a:spcPts val="0"/>
              </a:spcBef>
              <a:spcAft>
                <a:spcPts val="500"/>
              </a:spcAft>
              <a:buFont typeface="Arial" panose="020B0604020202020204" pitchFamily="34" charset="0"/>
              <a:buNone/>
              <a:defRPr sz="4400" b="1" i="0" kern="1200">
                <a:solidFill>
                  <a:schemeClr val="accent1"/>
                </a:solidFill>
                <a:latin typeface="Bogle" panose="020B0503020203060203" pitchFamily="34" charset="77"/>
                <a:ea typeface="+mn-ea"/>
                <a:cs typeface="+mn-cs"/>
              </a:defRPr>
            </a:lvl1pPr>
            <a:lvl2pPr marL="755650" indent="-342900" algn="l" defTabSz="914400" rtl="0" eaLnBrk="1" latinLnBrk="0" hangingPunct="1">
              <a:lnSpc>
                <a:spcPct val="120000"/>
              </a:lnSpc>
              <a:spcBef>
                <a:spcPts val="0"/>
              </a:spcBef>
              <a:spcAft>
                <a:spcPts val="500"/>
              </a:spcAft>
              <a:buFont typeface="Courier New" panose="02070309020205020404" pitchFamily="49" charset="0"/>
              <a:buChar char="o"/>
              <a:tabLst/>
              <a:defRPr sz="2400" b="0" i="0" kern="1200">
                <a:solidFill>
                  <a:schemeClr val="tx2"/>
                </a:solidFill>
                <a:latin typeface="Bogle" panose="020B0503020203060203" pitchFamily="34" charset="77"/>
                <a:ea typeface="+mn-ea"/>
                <a:cs typeface="+mn-cs"/>
              </a:defRPr>
            </a:lvl2pPr>
            <a:lvl3pPr marL="1212850" indent="-400050" algn="l" defTabSz="914400" rtl="0" eaLnBrk="1" latinLnBrk="0" hangingPunct="1">
              <a:lnSpc>
                <a:spcPct val="120000"/>
              </a:lnSpc>
              <a:spcBef>
                <a:spcPts val="0"/>
              </a:spcBef>
              <a:spcAft>
                <a:spcPts val="500"/>
              </a:spcAft>
              <a:buFont typeface=".PingFangSC-Regular"/>
              <a:buChar char="－"/>
              <a:tabLst/>
              <a:defRPr sz="2000" b="0" i="0" kern="1200">
                <a:solidFill>
                  <a:schemeClr val="tx2"/>
                </a:solidFill>
                <a:latin typeface="Bogle" panose="020B0503020203060203" pitchFamily="34" charset="77"/>
                <a:ea typeface="+mn-ea"/>
                <a:cs typeface="+mn-cs"/>
              </a:defRPr>
            </a:lvl3pPr>
            <a:lvl4pPr marL="1439863" indent="-227013" algn="l" defTabSz="914400" rtl="0" eaLnBrk="1" latinLnBrk="0" hangingPunct="1">
              <a:lnSpc>
                <a:spcPct val="120000"/>
              </a:lnSpc>
              <a:spcBef>
                <a:spcPts val="0"/>
              </a:spcBef>
              <a:spcAft>
                <a:spcPts val="500"/>
              </a:spcAft>
              <a:buFont typeface="Wingdings" pitchFamily="2" charset="2"/>
              <a:buChar char="§"/>
              <a:tabLst/>
              <a:defRPr sz="1800" b="0" i="0" kern="1200">
                <a:solidFill>
                  <a:schemeClr val="tx2"/>
                </a:solidFill>
                <a:latin typeface="Bogle" panose="020B0503020203060203" pitchFamily="34" charset="77"/>
                <a:ea typeface="+mn-ea"/>
                <a:cs typeface="+mn-cs"/>
              </a:defRPr>
            </a:lvl4pPr>
            <a:lvl5pPr marL="1828800" indent="-338138" algn="l" defTabSz="914400" rtl="0" eaLnBrk="1" latinLnBrk="0" hangingPunct="1">
              <a:lnSpc>
                <a:spcPct val="120000"/>
              </a:lnSpc>
              <a:spcBef>
                <a:spcPts val="0"/>
              </a:spcBef>
              <a:spcAft>
                <a:spcPts val="500"/>
              </a:spcAft>
              <a:buFont typeface="Arial" panose="020B0604020202020204" pitchFamily="34" charset="0"/>
              <a:buChar char="»"/>
              <a:tabLst/>
              <a:defRPr sz="1800" b="0" i="0" kern="1200">
                <a:solidFill>
                  <a:schemeClr val="tx2"/>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Aft>
                <a:spcPts val="0"/>
              </a:spcAft>
            </a:pPr>
            <a:r>
              <a:rPr lang="en-US" sz="3200" dirty="0">
                <a:latin typeface="Bogle"/>
              </a:rPr>
              <a:t>Tools to live better:</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i="0" u="none" strike="noStrike" kern="1200" cap="none" spc="0" normalizeH="0" baseline="0" noProof="0" dirty="0">
                <a:ln>
                  <a:noFill/>
                </a:ln>
                <a:solidFill>
                  <a:srgbClr val="000000"/>
                </a:solidFill>
                <a:effectLst/>
                <a:uLnTx/>
                <a:uFillTx/>
                <a:latin typeface="Bogle"/>
                <a:ea typeface="+mn-ea"/>
                <a:cs typeface="+mn-cs"/>
              </a:rPr>
              <a:t>Physical</a:t>
            </a:r>
          </a:p>
        </p:txBody>
      </p:sp>
      <p:sp>
        <p:nvSpPr>
          <p:cNvPr id="3" name="Content Placeholder 8">
            <a:extLst>
              <a:ext uri="{FF2B5EF4-FFF2-40B4-BE49-F238E27FC236}">
                <a16:creationId xmlns:a16="http://schemas.microsoft.com/office/drawing/2014/main" id="{B9366117-F7FD-68BB-AD12-73FFB1D8BF6B}"/>
              </a:ext>
            </a:extLst>
          </p:cNvPr>
          <p:cNvSpPr txBox="1">
            <a:spLocks/>
          </p:cNvSpPr>
          <p:nvPr/>
        </p:nvSpPr>
        <p:spPr>
          <a:xfrm>
            <a:off x="6437313" y="3606182"/>
            <a:ext cx="4800600" cy="2174954"/>
          </a:xfrm>
          <a:prstGeom prst="rect">
            <a:avLst/>
          </a:prstGeom>
          <a:noFill/>
        </p:spPr>
        <p:txBody>
          <a:bodyPr wrap="square" lIns="0" tIns="0" rIns="0" bIns="0" anchor="t">
            <a:spAutoFit/>
          </a:bodyPr>
          <a:lstStyle>
            <a:lvl1pPr marL="0" indent="0" algn="l" defTabSz="914400" rtl="0" eaLnBrk="1" latinLnBrk="0" hangingPunct="1">
              <a:lnSpc>
                <a:spcPct val="100000"/>
              </a:lnSpc>
              <a:spcBef>
                <a:spcPts val="0"/>
              </a:spcBef>
              <a:spcAft>
                <a:spcPts val="1200"/>
              </a:spcAft>
              <a:buClr>
                <a:schemeClr val="accent1"/>
              </a:buClr>
              <a:buFont typeface="Arial" panose="020B0604020202020204" pitchFamily="34" charset="0"/>
              <a:buNone/>
              <a:defRPr sz="2000" b="0" i="0" kern="1200">
                <a:solidFill>
                  <a:schemeClr val="accent5"/>
                </a:solidFill>
                <a:latin typeface="Bogle" panose="020B0503020203060203" pitchFamily="34" charset="77"/>
                <a:ea typeface="+mn-ea"/>
                <a:cs typeface="+mn-cs"/>
              </a:defRPr>
            </a:lvl1pPr>
            <a:lvl2pPr marL="293688" indent="-28098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2pPr>
            <a:lvl3pPr marL="1212850" indent="-400050" algn="l" defTabSz="914400" rtl="0" eaLnBrk="1" latinLnBrk="0" hangingPunct="1">
              <a:lnSpc>
                <a:spcPct val="100000"/>
              </a:lnSpc>
              <a:spcBef>
                <a:spcPts val="0"/>
              </a:spcBef>
              <a:spcAft>
                <a:spcPts val="1200"/>
              </a:spcAft>
              <a:buClr>
                <a:schemeClr val="accent1"/>
              </a:buClr>
              <a:buFont typeface=".PingFangSC-Regular"/>
              <a:buChar char="－"/>
              <a:tabLst/>
              <a:defRPr sz="2000" b="0" i="0" kern="1200">
                <a:solidFill>
                  <a:schemeClr val="accent5"/>
                </a:solidFill>
                <a:latin typeface="Bogle" panose="020B0503020203060203" pitchFamily="34" charset="77"/>
                <a:ea typeface="+mn-ea"/>
                <a:cs typeface="+mn-cs"/>
              </a:defRPr>
            </a:lvl3pPr>
            <a:lvl4pPr marL="1439863" indent="-227013" algn="l" defTabSz="914400" rtl="0" eaLnBrk="1" latinLnBrk="0" hangingPunct="1">
              <a:lnSpc>
                <a:spcPct val="100000"/>
              </a:lnSpc>
              <a:spcBef>
                <a:spcPts val="0"/>
              </a:spcBef>
              <a:spcAft>
                <a:spcPts val="1200"/>
              </a:spcAft>
              <a:buClr>
                <a:schemeClr val="accent1"/>
              </a:buClr>
              <a:buFont typeface="Wingdings" pitchFamily="2" charset="2"/>
              <a:buChar char="§"/>
              <a:tabLst/>
              <a:defRPr sz="2000" b="0" i="0" kern="1200">
                <a:solidFill>
                  <a:schemeClr val="accent5"/>
                </a:solidFill>
                <a:latin typeface="Bogle" panose="020B0503020203060203" pitchFamily="34" charset="77"/>
                <a:ea typeface="+mn-ea"/>
                <a:cs typeface="+mn-cs"/>
              </a:defRPr>
            </a:lvl4pPr>
            <a:lvl5pPr marL="1828800" indent="-33813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800"/>
              </a:spcAft>
            </a:pPr>
            <a:r>
              <a:rPr lang="en-US" b="1" i="0" u="none" strike="noStrike" baseline="0">
                <a:solidFill>
                  <a:schemeClr val="accent1"/>
                </a:solidFill>
                <a:latin typeface="Bogle" panose="020B0503020203060203" pitchFamily="34" charset="0"/>
              </a:rPr>
              <a:t>Skip the waiting room.</a:t>
            </a:r>
            <a:endParaRPr lang="en-US" b="0" i="0" u="none" strike="noStrike" baseline="0">
              <a:solidFill>
                <a:schemeClr val="accent1"/>
              </a:solidFill>
              <a:latin typeface="Bogle" panose="020B0503020203060203" pitchFamily="34" charset="0"/>
            </a:endParaRPr>
          </a:p>
          <a:p>
            <a:pPr>
              <a:spcAft>
                <a:spcPts val="800"/>
              </a:spcAft>
            </a:pPr>
            <a:r>
              <a:rPr lang="en-US" sz="1800" b="0" i="0" u="none" strike="noStrike" baseline="0">
                <a:solidFill>
                  <a:srgbClr val="091D3F"/>
                </a:solidFill>
                <a:latin typeface="Bogle" panose="020B0503020203060203" pitchFamily="34" charset="0"/>
              </a:rPr>
              <a:t>Through Doctor On Demand by Included Health, receive</a:t>
            </a:r>
            <a:r>
              <a:rPr lang="en-US" sz="1800" b="0" i="0" u="none" strike="noStrike" baseline="0">
                <a:solidFill>
                  <a:srgbClr val="4CB3E6"/>
                </a:solidFill>
                <a:latin typeface="Bogle" panose="020B0503020203060203" pitchFamily="34" charset="0"/>
              </a:rPr>
              <a:t> </a:t>
            </a:r>
            <a:r>
              <a:rPr lang="en-US" sz="1800" b="0" i="0" u="none" strike="noStrike" baseline="0">
                <a:solidFill>
                  <a:srgbClr val="091D3F"/>
                </a:solidFill>
                <a:latin typeface="Bogle" panose="020B0503020203060203" pitchFamily="34" charset="0"/>
              </a:rPr>
              <a:t>care virtually for primary, urgent, mental health care, and some at-home labs*—anytime, anywhere. </a:t>
            </a:r>
          </a:p>
          <a:p>
            <a:pPr>
              <a:spcAft>
                <a:spcPts val="800"/>
              </a:spcAft>
            </a:pPr>
            <a:r>
              <a:rPr lang="en-US" sz="1800" b="0" i="0" u="none" strike="noStrike" baseline="0">
                <a:solidFill>
                  <a:srgbClr val="091D3F"/>
                </a:solidFill>
                <a:latin typeface="Bogle" panose="020B0503020203060203" pitchFamily="34" charset="0"/>
              </a:rPr>
              <a:t>Additionally, connect virtually for gut health care </a:t>
            </a:r>
            <a:r>
              <a:rPr lang="en-US" sz="1800">
                <a:solidFill>
                  <a:srgbClr val="091D3F"/>
                </a:solidFill>
                <a:latin typeface="Bogle" panose="020B0503020203060203" pitchFamily="34" charset="0"/>
              </a:rPr>
              <a:t>and p</a:t>
            </a:r>
            <a:r>
              <a:rPr lang="en-US" sz="1800" b="0" i="0" u="none" strike="noStrike" baseline="0">
                <a:solidFill>
                  <a:srgbClr val="091D3F"/>
                </a:solidFill>
                <a:latin typeface="Bogle" panose="020B0503020203060203" pitchFamily="34" charset="0"/>
              </a:rPr>
              <a:t>hysical therapy.*</a:t>
            </a:r>
          </a:p>
        </p:txBody>
      </p:sp>
      <p:sp>
        <p:nvSpPr>
          <p:cNvPr id="5" name="Content Placeholder 8">
            <a:extLst>
              <a:ext uri="{FF2B5EF4-FFF2-40B4-BE49-F238E27FC236}">
                <a16:creationId xmlns:a16="http://schemas.microsoft.com/office/drawing/2014/main" id="{134BA459-4E1E-35FF-85FA-CB2ADBE15CE8}"/>
              </a:ext>
            </a:extLst>
          </p:cNvPr>
          <p:cNvSpPr txBox="1">
            <a:spLocks/>
          </p:cNvSpPr>
          <p:nvPr/>
        </p:nvSpPr>
        <p:spPr>
          <a:xfrm>
            <a:off x="493713" y="3859632"/>
            <a:ext cx="5257800" cy="765851"/>
          </a:xfrm>
          <a:prstGeom prst="rect">
            <a:avLst/>
          </a:prstGeom>
          <a:noFill/>
        </p:spPr>
        <p:txBody>
          <a:bodyPr wrap="square" lIns="0" tIns="0" rIns="0" bIns="0">
            <a:spAutoFit/>
          </a:bodyPr>
          <a:lstStyle>
            <a:lvl1pPr marL="342900" indent="-342900" algn="l" defTabSz="914400" rtl="0" eaLnBrk="1" latinLnBrk="0" hangingPunct="1">
              <a:lnSpc>
                <a:spcPct val="120000"/>
              </a:lnSpc>
              <a:spcBef>
                <a:spcPts val="0"/>
              </a:spcBef>
              <a:spcAft>
                <a:spcPts val="500"/>
              </a:spcAft>
              <a:buFont typeface="Arial" panose="020B0604020202020204" pitchFamily="34" charset="0"/>
              <a:buChar char="•"/>
              <a:defRPr sz="2800" b="0" i="0" kern="1200">
                <a:solidFill>
                  <a:schemeClr val="tx2"/>
                </a:solidFill>
                <a:latin typeface="Bogle" panose="020B0503020203060203" pitchFamily="34" charset="77"/>
                <a:ea typeface="+mn-ea"/>
                <a:cs typeface="+mn-cs"/>
              </a:defRPr>
            </a:lvl1pPr>
            <a:lvl2pPr marL="755650" indent="-342900" algn="l" defTabSz="914400" rtl="0" eaLnBrk="1" latinLnBrk="0" hangingPunct="1">
              <a:lnSpc>
                <a:spcPct val="120000"/>
              </a:lnSpc>
              <a:spcBef>
                <a:spcPts val="0"/>
              </a:spcBef>
              <a:spcAft>
                <a:spcPts val="500"/>
              </a:spcAft>
              <a:buFont typeface="Courier New" panose="02070309020205020404" pitchFamily="49" charset="0"/>
              <a:buChar char="o"/>
              <a:tabLst/>
              <a:defRPr sz="2400" b="0" i="0" kern="1200">
                <a:solidFill>
                  <a:schemeClr val="tx2"/>
                </a:solidFill>
                <a:latin typeface="Bogle" panose="020B0503020203060203" pitchFamily="34" charset="77"/>
                <a:ea typeface="+mn-ea"/>
                <a:cs typeface="+mn-cs"/>
              </a:defRPr>
            </a:lvl2pPr>
            <a:lvl3pPr marL="1212850" indent="-400050" algn="l" defTabSz="914400" rtl="0" eaLnBrk="1" latinLnBrk="0" hangingPunct="1">
              <a:lnSpc>
                <a:spcPct val="120000"/>
              </a:lnSpc>
              <a:spcBef>
                <a:spcPts val="0"/>
              </a:spcBef>
              <a:spcAft>
                <a:spcPts val="500"/>
              </a:spcAft>
              <a:buFont typeface=".PingFangSC-Regular"/>
              <a:buChar char="－"/>
              <a:tabLst/>
              <a:defRPr sz="2000" b="0" i="0" kern="1200">
                <a:solidFill>
                  <a:schemeClr val="tx2"/>
                </a:solidFill>
                <a:latin typeface="Bogle" panose="020B0503020203060203" pitchFamily="34" charset="77"/>
                <a:ea typeface="+mn-ea"/>
                <a:cs typeface="+mn-cs"/>
              </a:defRPr>
            </a:lvl3pPr>
            <a:lvl4pPr marL="1439863" indent="-227013" algn="l" defTabSz="914400" rtl="0" eaLnBrk="1" latinLnBrk="0" hangingPunct="1">
              <a:lnSpc>
                <a:spcPct val="120000"/>
              </a:lnSpc>
              <a:spcBef>
                <a:spcPts val="0"/>
              </a:spcBef>
              <a:spcAft>
                <a:spcPts val="500"/>
              </a:spcAft>
              <a:buFont typeface="Wingdings" pitchFamily="2" charset="2"/>
              <a:buChar char="§"/>
              <a:tabLst/>
              <a:defRPr sz="1800" b="0" i="0" kern="1200">
                <a:solidFill>
                  <a:schemeClr val="tx2"/>
                </a:solidFill>
                <a:latin typeface="Bogle" panose="020B0503020203060203" pitchFamily="34" charset="77"/>
                <a:ea typeface="+mn-ea"/>
                <a:cs typeface="+mn-cs"/>
              </a:defRPr>
            </a:lvl4pPr>
            <a:lvl5pPr marL="1828800" indent="-338138" algn="l" defTabSz="914400" rtl="0" eaLnBrk="1" latinLnBrk="0" hangingPunct="1">
              <a:lnSpc>
                <a:spcPct val="120000"/>
              </a:lnSpc>
              <a:spcBef>
                <a:spcPts val="0"/>
              </a:spcBef>
              <a:spcAft>
                <a:spcPts val="500"/>
              </a:spcAft>
              <a:buFont typeface="Arial" panose="020B0604020202020204" pitchFamily="34" charset="0"/>
              <a:buChar char="»"/>
              <a:tabLst/>
              <a:defRPr sz="1800" b="0" i="0" kern="1200">
                <a:solidFill>
                  <a:schemeClr val="tx2"/>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a:solidFill>
                  <a:schemeClr val="accent1"/>
                </a:solidFill>
                <a:latin typeface="Bogle" panose="020B0503020203060203" pitchFamily="34" charset="0"/>
              </a:rPr>
              <a:t>Enroll in dental and vision coverage</a:t>
            </a:r>
            <a:endParaRPr lang="en-US" sz="1800">
              <a:solidFill>
                <a:srgbClr val="091D3F"/>
              </a:solidFill>
              <a:latin typeface="Bogle" panose="020B0503020203060203" pitchFamily="34" charset="0"/>
            </a:endParaRPr>
          </a:p>
          <a:p>
            <a:pPr marL="0" indent="0">
              <a:buNone/>
            </a:pPr>
            <a:r>
              <a:rPr lang="en-US" sz="1800">
                <a:solidFill>
                  <a:srgbClr val="091D3F"/>
                </a:solidFill>
                <a:latin typeface="Bogle" panose="020B0503020203060203" pitchFamily="34" charset="0"/>
              </a:rPr>
              <a:t>that works for you.</a:t>
            </a:r>
          </a:p>
        </p:txBody>
      </p:sp>
      <p:sp>
        <p:nvSpPr>
          <p:cNvPr id="8" name="Content Placeholder 8">
            <a:extLst>
              <a:ext uri="{FF2B5EF4-FFF2-40B4-BE49-F238E27FC236}">
                <a16:creationId xmlns:a16="http://schemas.microsoft.com/office/drawing/2014/main" id="{B0D90126-ED8B-34AE-0A47-D89ED71BDC8B}"/>
              </a:ext>
            </a:extLst>
          </p:cNvPr>
          <p:cNvSpPr txBox="1">
            <a:spLocks/>
          </p:cNvSpPr>
          <p:nvPr/>
        </p:nvSpPr>
        <p:spPr>
          <a:xfrm>
            <a:off x="6454246" y="2338418"/>
            <a:ext cx="5257800" cy="964367"/>
          </a:xfrm>
          <a:prstGeom prst="rect">
            <a:avLst/>
          </a:prstGeom>
          <a:noFill/>
        </p:spPr>
        <p:txBody>
          <a:bodyPr wrap="square" lIns="0" tIns="0" rIns="0" bIns="0">
            <a:spAutoFit/>
          </a:bodyPr>
          <a:lstStyle>
            <a:lvl1pPr marL="342900" indent="-342900" algn="l" defTabSz="914400" rtl="0" eaLnBrk="1" latinLnBrk="0" hangingPunct="1">
              <a:lnSpc>
                <a:spcPct val="120000"/>
              </a:lnSpc>
              <a:spcBef>
                <a:spcPts val="0"/>
              </a:spcBef>
              <a:spcAft>
                <a:spcPts val="500"/>
              </a:spcAft>
              <a:buFont typeface="Arial" panose="020B0604020202020204" pitchFamily="34" charset="0"/>
              <a:buChar char="•"/>
              <a:defRPr sz="2800" b="0" i="0" kern="1200">
                <a:solidFill>
                  <a:schemeClr val="tx2"/>
                </a:solidFill>
                <a:latin typeface="Bogle" panose="020B0503020203060203" pitchFamily="34" charset="77"/>
                <a:ea typeface="+mn-ea"/>
                <a:cs typeface="+mn-cs"/>
              </a:defRPr>
            </a:lvl1pPr>
            <a:lvl2pPr marL="755650" indent="-342900" algn="l" defTabSz="914400" rtl="0" eaLnBrk="1" latinLnBrk="0" hangingPunct="1">
              <a:lnSpc>
                <a:spcPct val="120000"/>
              </a:lnSpc>
              <a:spcBef>
                <a:spcPts val="0"/>
              </a:spcBef>
              <a:spcAft>
                <a:spcPts val="500"/>
              </a:spcAft>
              <a:buFont typeface="Courier New" panose="02070309020205020404" pitchFamily="49" charset="0"/>
              <a:buChar char="o"/>
              <a:tabLst/>
              <a:defRPr sz="2400" b="0" i="0" kern="1200">
                <a:solidFill>
                  <a:schemeClr val="tx2"/>
                </a:solidFill>
                <a:latin typeface="Bogle" panose="020B0503020203060203" pitchFamily="34" charset="77"/>
                <a:ea typeface="+mn-ea"/>
                <a:cs typeface="+mn-cs"/>
              </a:defRPr>
            </a:lvl2pPr>
            <a:lvl3pPr marL="1212850" indent="-400050" algn="l" defTabSz="914400" rtl="0" eaLnBrk="1" latinLnBrk="0" hangingPunct="1">
              <a:lnSpc>
                <a:spcPct val="120000"/>
              </a:lnSpc>
              <a:spcBef>
                <a:spcPts val="0"/>
              </a:spcBef>
              <a:spcAft>
                <a:spcPts val="500"/>
              </a:spcAft>
              <a:buFont typeface=".PingFangSC-Regular"/>
              <a:buChar char="－"/>
              <a:tabLst/>
              <a:defRPr sz="2000" b="0" i="0" kern="1200">
                <a:solidFill>
                  <a:schemeClr val="tx2"/>
                </a:solidFill>
                <a:latin typeface="Bogle" panose="020B0503020203060203" pitchFamily="34" charset="77"/>
                <a:ea typeface="+mn-ea"/>
                <a:cs typeface="+mn-cs"/>
              </a:defRPr>
            </a:lvl3pPr>
            <a:lvl4pPr marL="1439863" indent="-227013" algn="l" defTabSz="914400" rtl="0" eaLnBrk="1" latinLnBrk="0" hangingPunct="1">
              <a:lnSpc>
                <a:spcPct val="120000"/>
              </a:lnSpc>
              <a:spcBef>
                <a:spcPts val="0"/>
              </a:spcBef>
              <a:spcAft>
                <a:spcPts val="500"/>
              </a:spcAft>
              <a:buFont typeface="Wingdings" pitchFamily="2" charset="2"/>
              <a:buChar char="§"/>
              <a:tabLst/>
              <a:defRPr sz="1800" b="0" i="0" kern="1200">
                <a:solidFill>
                  <a:schemeClr val="tx2"/>
                </a:solidFill>
                <a:latin typeface="Bogle" panose="020B0503020203060203" pitchFamily="34" charset="77"/>
                <a:ea typeface="+mn-ea"/>
                <a:cs typeface="+mn-cs"/>
              </a:defRPr>
            </a:lvl4pPr>
            <a:lvl5pPr marL="1828800" indent="-338138" algn="l" defTabSz="914400" rtl="0" eaLnBrk="1" latinLnBrk="0" hangingPunct="1">
              <a:lnSpc>
                <a:spcPct val="120000"/>
              </a:lnSpc>
              <a:spcBef>
                <a:spcPts val="0"/>
              </a:spcBef>
              <a:spcAft>
                <a:spcPts val="500"/>
              </a:spcAft>
              <a:buFont typeface="Arial" panose="020B0604020202020204" pitchFamily="34" charset="0"/>
              <a:buChar char="»"/>
              <a:tabLst/>
              <a:defRPr sz="1800" b="0" i="0" kern="1200">
                <a:solidFill>
                  <a:schemeClr val="tx2"/>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800"/>
              </a:spcAft>
              <a:buFont typeface="Arial" panose="020B0604020202020204" pitchFamily="34" charset="0"/>
              <a:buNone/>
            </a:pPr>
            <a:r>
              <a:rPr lang="en-US" sz="2000" b="1" i="0" u="none" strike="noStrike" baseline="0">
                <a:solidFill>
                  <a:schemeClr val="accent1"/>
                </a:solidFill>
                <a:latin typeface="Bogle" panose="020B0503020203060203" pitchFamily="34" charset="0"/>
              </a:rPr>
              <a:t>Find a doctor in your network. </a:t>
            </a:r>
          </a:p>
          <a:p>
            <a:pPr marL="0" indent="0">
              <a:lnSpc>
                <a:spcPct val="100000"/>
              </a:lnSpc>
              <a:spcAft>
                <a:spcPts val="800"/>
              </a:spcAft>
              <a:buFont typeface="Arial" panose="020B0604020202020204" pitchFamily="34" charset="0"/>
              <a:buNone/>
            </a:pPr>
            <a:r>
              <a:rPr lang="en-US" sz="1800" b="0" i="0" u="none" strike="noStrike" baseline="0">
                <a:solidFill>
                  <a:srgbClr val="091D3F"/>
                </a:solidFill>
                <a:latin typeface="Bogle" panose="020B0503020203060203" pitchFamily="34" charset="0"/>
              </a:rPr>
              <a:t>Easily identify providers in your area. Get the right care at the right provider, so you can live better. </a:t>
            </a:r>
            <a:endParaRPr lang="en-US" sz="1600">
              <a:latin typeface="+mn-lt"/>
            </a:endParaRPr>
          </a:p>
        </p:txBody>
      </p:sp>
      <p:sp>
        <p:nvSpPr>
          <p:cNvPr id="30" name="Content Placeholder 8">
            <a:extLst>
              <a:ext uri="{FF2B5EF4-FFF2-40B4-BE49-F238E27FC236}">
                <a16:creationId xmlns:a16="http://schemas.microsoft.com/office/drawing/2014/main" id="{D1E19023-DF54-890A-BBFB-DB9B7F44906E}"/>
              </a:ext>
            </a:extLst>
          </p:cNvPr>
          <p:cNvSpPr txBox="1">
            <a:spLocks/>
          </p:cNvSpPr>
          <p:nvPr/>
        </p:nvSpPr>
        <p:spPr>
          <a:xfrm>
            <a:off x="306219" y="6127930"/>
            <a:ext cx="9542551" cy="221599"/>
          </a:xfrm>
          <a:prstGeom prst="rect">
            <a:avLst/>
          </a:prstGeom>
          <a:noFill/>
        </p:spPr>
        <p:txBody>
          <a:bodyPr wrap="square" lIns="182880" tIns="0" rIns="0" bIns="0">
            <a:spAutoFit/>
          </a:bodyPr>
          <a:lstStyle>
            <a:lvl1pPr marL="342900" indent="-342900" algn="l" defTabSz="914400" rtl="0" eaLnBrk="1" latinLnBrk="0" hangingPunct="1">
              <a:lnSpc>
                <a:spcPct val="120000"/>
              </a:lnSpc>
              <a:spcBef>
                <a:spcPts val="0"/>
              </a:spcBef>
              <a:spcAft>
                <a:spcPts val="500"/>
              </a:spcAft>
              <a:buFont typeface="Arial" panose="020B0604020202020204" pitchFamily="34" charset="0"/>
              <a:buChar char="•"/>
              <a:defRPr sz="2800" b="0" i="0" kern="1200">
                <a:solidFill>
                  <a:schemeClr val="tx2"/>
                </a:solidFill>
                <a:latin typeface="Bogle" panose="020B0503020203060203" pitchFamily="34" charset="77"/>
                <a:ea typeface="+mn-ea"/>
                <a:cs typeface="+mn-cs"/>
              </a:defRPr>
            </a:lvl1pPr>
            <a:lvl2pPr marL="755650" indent="-342900" algn="l" defTabSz="914400" rtl="0" eaLnBrk="1" latinLnBrk="0" hangingPunct="1">
              <a:lnSpc>
                <a:spcPct val="120000"/>
              </a:lnSpc>
              <a:spcBef>
                <a:spcPts val="0"/>
              </a:spcBef>
              <a:spcAft>
                <a:spcPts val="500"/>
              </a:spcAft>
              <a:buFont typeface="Courier New" panose="02070309020205020404" pitchFamily="49" charset="0"/>
              <a:buChar char="o"/>
              <a:tabLst/>
              <a:defRPr sz="2400" b="0" i="0" kern="1200">
                <a:solidFill>
                  <a:schemeClr val="tx2"/>
                </a:solidFill>
                <a:latin typeface="Bogle" panose="020B0503020203060203" pitchFamily="34" charset="77"/>
                <a:ea typeface="+mn-ea"/>
                <a:cs typeface="+mn-cs"/>
              </a:defRPr>
            </a:lvl2pPr>
            <a:lvl3pPr marL="1212850" indent="-400050" algn="l" defTabSz="914400" rtl="0" eaLnBrk="1" latinLnBrk="0" hangingPunct="1">
              <a:lnSpc>
                <a:spcPct val="120000"/>
              </a:lnSpc>
              <a:spcBef>
                <a:spcPts val="0"/>
              </a:spcBef>
              <a:spcAft>
                <a:spcPts val="500"/>
              </a:spcAft>
              <a:buFont typeface=".PingFangSC-Regular"/>
              <a:buChar char="－"/>
              <a:tabLst/>
              <a:defRPr sz="2000" b="0" i="0" kern="1200">
                <a:solidFill>
                  <a:schemeClr val="tx2"/>
                </a:solidFill>
                <a:latin typeface="Bogle" panose="020B0503020203060203" pitchFamily="34" charset="77"/>
                <a:ea typeface="+mn-ea"/>
                <a:cs typeface="+mn-cs"/>
              </a:defRPr>
            </a:lvl3pPr>
            <a:lvl4pPr marL="1439863" indent="-227013" algn="l" defTabSz="914400" rtl="0" eaLnBrk="1" latinLnBrk="0" hangingPunct="1">
              <a:lnSpc>
                <a:spcPct val="120000"/>
              </a:lnSpc>
              <a:spcBef>
                <a:spcPts val="0"/>
              </a:spcBef>
              <a:spcAft>
                <a:spcPts val="500"/>
              </a:spcAft>
              <a:buFont typeface="Wingdings" pitchFamily="2" charset="2"/>
              <a:buChar char="§"/>
              <a:tabLst/>
              <a:defRPr sz="1800" b="0" i="0" kern="1200">
                <a:solidFill>
                  <a:schemeClr val="tx2"/>
                </a:solidFill>
                <a:latin typeface="Bogle" panose="020B0503020203060203" pitchFamily="34" charset="77"/>
                <a:ea typeface="+mn-ea"/>
                <a:cs typeface="+mn-cs"/>
              </a:defRPr>
            </a:lvl4pPr>
            <a:lvl5pPr marL="1828800" indent="-338138" algn="l" defTabSz="914400" rtl="0" eaLnBrk="1" latinLnBrk="0" hangingPunct="1">
              <a:lnSpc>
                <a:spcPct val="120000"/>
              </a:lnSpc>
              <a:spcBef>
                <a:spcPts val="0"/>
              </a:spcBef>
              <a:spcAft>
                <a:spcPts val="500"/>
              </a:spcAft>
              <a:buFont typeface="Arial" panose="020B0604020202020204" pitchFamily="34" charset="0"/>
              <a:buChar char="»"/>
              <a:tabLst/>
              <a:defRPr sz="1800" b="0" i="0" kern="1200">
                <a:solidFill>
                  <a:schemeClr val="tx2"/>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200" b="0" i="0" u="none" strike="noStrike" baseline="0" dirty="0">
                <a:solidFill>
                  <a:schemeClr val="tx1"/>
                </a:solidFill>
                <a:latin typeface="Bogle" panose="020B0503020203060203" pitchFamily="34" charset="0"/>
              </a:rPr>
              <a:t>* Deductible applies for Saver Plan participants.</a:t>
            </a:r>
            <a:endParaRPr lang="en-US" sz="1100" dirty="0">
              <a:solidFill>
                <a:schemeClr val="tx1"/>
              </a:solidFill>
              <a:latin typeface="+mn-lt"/>
            </a:endParaRPr>
          </a:p>
        </p:txBody>
      </p:sp>
      <p:cxnSp>
        <p:nvCxnSpPr>
          <p:cNvPr id="2" name="Straight Arrow Connector 1">
            <a:extLst>
              <a:ext uri="{FF2B5EF4-FFF2-40B4-BE49-F238E27FC236}">
                <a16:creationId xmlns:a16="http://schemas.microsoft.com/office/drawing/2014/main" id="{C9E020C4-1DBF-387F-2A80-BB501EB7A58F}"/>
              </a:ext>
            </a:extLst>
          </p:cNvPr>
          <p:cNvCxnSpPr>
            <a:cxnSpLocks/>
          </p:cNvCxnSpPr>
          <p:nvPr/>
        </p:nvCxnSpPr>
        <p:spPr>
          <a:xfrm>
            <a:off x="2030278" y="2485113"/>
            <a:ext cx="3285641" cy="0"/>
          </a:xfrm>
          <a:prstGeom prst="straightConnector1">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7CBE3ECC-C910-4ED4-DD41-8DDE86B22F3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329353" y="2309592"/>
            <a:ext cx="365760" cy="365760"/>
          </a:xfrm>
          <a:prstGeom prst="rect">
            <a:avLst/>
          </a:prstGeom>
        </p:spPr>
      </p:pic>
      <p:cxnSp>
        <p:nvCxnSpPr>
          <p:cNvPr id="14" name="Straight Arrow Connector 13">
            <a:extLst>
              <a:ext uri="{FF2B5EF4-FFF2-40B4-BE49-F238E27FC236}">
                <a16:creationId xmlns:a16="http://schemas.microsoft.com/office/drawing/2014/main" id="{B5BA8FE5-7734-CCE9-D9F0-59B24F993478}"/>
              </a:ext>
            </a:extLst>
          </p:cNvPr>
          <p:cNvCxnSpPr>
            <a:cxnSpLocks/>
          </p:cNvCxnSpPr>
          <p:nvPr/>
        </p:nvCxnSpPr>
        <p:spPr>
          <a:xfrm>
            <a:off x="4453467" y="4074274"/>
            <a:ext cx="862452" cy="0"/>
          </a:xfrm>
          <a:prstGeom prst="straightConnector1">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FABC2934-63FD-194D-5CC8-F579B6FE402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408355" y="2316119"/>
            <a:ext cx="365760" cy="365760"/>
          </a:xfrm>
          <a:prstGeom prst="rect">
            <a:avLst/>
          </a:prstGeom>
        </p:spPr>
      </p:pic>
      <p:pic>
        <p:nvPicPr>
          <p:cNvPr id="25" name="Graphic 24">
            <a:extLst>
              <a:ext uri="{FF2B5EF4-FFF2-40B4-BE49-F238E27FC236}">
                <a16:creationId xmlns:a16="http://schemas.microsoft.com/office/drawing/2014/main" id="{2A86F2F4-E065-B3A6-EE4B-9DB518C6A7E8}"/>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917357" y="2309592"/>
            <a:ext cx="365760" cy="365760"/>
          </a:xfrm>
          <a:prstGeom prst="rect">
            <a:avLst/>
          </a:prstGeom>
        </p:spPr>
      </p:pic>
      <p:cxnSp>
        <p:nvCxnSpPr>
          <p:cNvPr id="29" name="Straight Arrow Connector 28">
            <a:extLst>
              <a:ext uri="{FF2B5EF4-FFF2-40B4-BE49-F238E27FC236}">
                <a16:creationId xmlns:a16="http://schemas.microsoft.com/office/drawing/2014/main" id="{4EE1E4E4-AAD7-4740-6DCA-C7C146573027}"/>
              </a:ext>
            </a:extLst>
          </p:cNvPr>
          <p:cNvCxnSpPr>
            <a:cxnSpLocks/>
          </p:cNvCxnSpPr>
          <p:nvPr/>
        </p:nvCxnSpPr>
        <p:spPr>
          <a:xfrm>
            <a:off x="9849173" y="2492472"/>
            <a:ext cx="1016470" cy="0"/>
          </a:xfrm>
          <a:prstGeom prst="straightConnector1">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pic>
        <p:nvPicPr>
          <p:cNvPr id="43" name="Graphic 42">
            <a:extLst>
              <a:ext uri="{FF2B5EF4-FFF2-40B4-BE49-F238E27FC236}">
                <a16:creationId xmlns:a16="http://schemas.microsoft.com/office/drawing/2014/main" id="{47CD5A68-CAA6-C51D-0D92-9E78529A027B}"/>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513472" y="3569088"/>
            <a:ext cx="365760" cy="365760"/>
          </a:xfrm>
          <a:prstGeom prst="rect">
            <a:avLst/>
          </a:prstGeom>
        </p:spPr>
      </p:pic>
      <p:pic>
        <p:nvPicPr>
          <p:cNvPr id="44" name="Graphic 43">
            <a:extLst>
              <a:ext uri="{FF2B5EF4-FFF2-40B4-BE49-F238E27FC236}">
                <a16:creationId xmlns:a16="http://schemas.microsoft.com/office/drawing/2014/main" id="{2ADFEFD4-5EDD-0D1A-AC54-0B349C8321DC}"/>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917357" y="3569088"/>
            <a:ext cx="365760" cy="365760"/>
          </a:xfrm>
          <a:prstGeom prst="rect">
            <a:avLst/>
          </a:prstGeom>
        </p:spPr>
      </p:pic>
      <p:cxnSp>
        <p:nvCxnSpPr>
          <p:cNvPr id="45" name="Straight Arrow Connector 44">
            <a:extLst>
              <a:ext uri="{FF2B5EF4-FFF2-40B4-BE49-F238E27FC236}">
                <a16:creationId xmlns:a16="http://schemas.microsoft.com/office/drawing/2014/main" id="{3503838C-8CC2-D967-9EA7-59049E80FA4C}"/>
              </a:ext>
            </a:extLst>
          </p:cNvPr>
          <p:cNvCxnSpPr>
            <a:cxnSpLocks/>
          </p:cNvCxnSpPr>
          <p:nvPr/>
        </p:nvCxnSpPr>
        <p:spPr>
          <a:xfrm>
            <a:off x="8958020" y="3746989"/>
            <a:ext cx="1455550" cy="0"/>
          </a:xfrm>
          <a:prstGeom prst="straightConnector1">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pic>
        <p:nvPicPr>
          <p:cNvPr id="46" name="Graphic 45">
            <a:extLst>
              <a:ext uri="{FF2B5EF4-FFF2-40B4-BE49-F238E27FC236}">
                <a16:creationId xmlns:a16="http://schemas.microsoft.com/office/drawing/2014/main" id="{3B9D0D4E-FD97-189E-64E9-984D0D2B332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329353" y="3569088"/>
            <a:ext cx="365760" cy="365760"/>
          </a:xfrm>
          <a:prstGeom prst="rect">
            <a:avLst/>
          </a:prstGeom>
        </p:spPr>
      </p:pic>
      <p:grpSp>
        <p:nvGrpSpPr>
          <p:cNvPr id="48" name="Group 47">
            <a:extLst>
              <a:ext uri="{FF2B5EF4-FFF2-40B4-BE49-F238E27FC236}">
                <a16:creationId xmlns:a16="http://schemas.microsoft.com/office/drawing/2014/main" id="{2D7AE693-A733-50F7-1BA5-7A2B88A42FA7}"/>
              </a:ext>
            </a:extLst>
          </p:cNvPr>
          <p:cNvGrpSpPr/>
          <p:nvPr/>
        </p:nvGrpSpPr>
        <p:grpSpPr>
          <a:xfrm>
            <a:off x="7223760" y="479043"/>
            <a:ext cx="4341219" cy="1190204"/>
            <a:chOff x="7223760" y="479043"/>
            <a:chExt cx="4341219" cy="1190204"/>
          </a:xfrm>
        </p:grpSpPr>
        <p:pic>
          <p:nvPicPr>
            <p:cNvPr id="49" name="Graphic 48">
              <a:extLst>
                <a:ext uri="{FF2B5EF4-FFF2-40B4-BE49-F238E27FC236}">
                  <a16:creationId xmlns:a16="http://schemas.microsoft.com/office/drawing/2014/main" id="{56ECA2CB-C06E-5E7B-9CF2-BC611FEA7B6C}"/>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459977" y="785158"/>
              <a:ext cx="365760" cy="365760"/>
            </a:xfrm>
            <a:prstGeom prst="rect">
              <a:avLst/>
            </a:prstGeom>
          </p:spPr>
        </p:pic>
        <p:pic>
          <p:nvPicPr>
            <p:cNvPr id="50" name="Graphic 49">
              <a:extLst>
                <a:ext uri="{FF2B5EF4-FFF2-40B4-BE49-F238E27FC236}">
                  <a16:creationId xmlns:a16="http://schemas.microsoft.com/office/drawing/2014/main" id="{849BD37A-64B5-AF50-16A4-6EC5AAA572CA}"/>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459977" y="1245331"/>
              <a:ext cx="365760" cy="365760"/>
            </a:xfrm>
            <a:prstGeom prst="rect">
              <a:avLst/>
            </a:prstGeom>
          </p:spPr>
        </p:pic>
        <p:pic>
          <p:nvPicPr>
            <p:cNvPr id="51" name="Graphic 50">
              <a:extLst>
                <a:ext uri="{FF2B5EF4-FFF2-40B4-BE49-F238E27FC236}">
                  <a16:creationId xmlns:a16="http://schemas.microsoft.com/office/drawing/2014/main" id="{AEFA86CC-6CBD-6845-FE96-8462CAD7458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473400" y="785158"/>
              <a:ext cx="365760" cy="365760"/>
            </a:xfrm>
            <a:prstGeom prst="rect">
              <a:avLst/>
            </a:prstGeom>
          </p:spPr>
        </p:pic>
        <p:pic>
          <p:nvPicPr>
            <p:cNvPr id="52" name="Graphic 51">
              <a:extLst>
                <a:ext uri="{FF2B5EF4-FFF2-40B4-BE49-F238E27FC236}">
                  <a16:creationId xmlns:a16="http://schemas.microsoft.com/office/drawing/2014/main" id="{7D09DE4F-9049-1CE7-3A0E-AC395F6C42C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473400" y="1245331"/>
              <a:ext cx="365760" cy="365760"/>
            </a:xfrm>
            <a:prstGeom prst="rect">
              <a:avLst/>
            </a:prstGeom>
          </p:spPr>
        </p:pic>
        <p:sp>
          <p:nvSpPr>
            <p:cNvPr id="53" name="TextBox 52">
              <a:extLst>
                <a:ext uri="{FF2B5EF4-FFF2-40B4-BE49-F238E27FC236}">
                  <a16:creationId xmlns:a16="http://schemas.microsoft.com/office/drawing/2014/main" id="{C5B99E7A-359D-5187-B5F0-13CB53D48976}"/>
                </a:ext>
              </a:extLst>
            </p:cNvPr>
            <p:cNvSpPr txBox="1"/>
            <p:nvPr/>
          </p:nvSpPr>
          <p:spPr>
            <a:xfrm>
              <a:off x="7817108" y="772600"/>
              <a:ext cx="1572219" cy="390876"/>
            </a:xfrm>
            <a:prstGeom prst="rect">
              <a:avLst/>
            </a:prstGeom>
            <a:noFill/>
          </p:spPr>
          <p:txBody>
            <a:bodyPr wrap="square" bIns="27432" rtlCol="0">
              <a:spAutoFit/>
            </a:bodyPr>
            <a:lstStyle/>
            <a:p>
              <a:r>
                <a:rPr lang="en-US" sz="1000"/>
                <a:t>Available on Day One as a Walmart Associate</a:t>
              </a:r>
            </a:p>
          </p:txBody>
        </p:sp>
        <p:sp>
          <p:nvSpPr>
            <p:cNvPr id="54" name="TextBox 53">
              <a:extLst>
                <a:ext uri="{FF2B5EF4-FFF2-40B4-BE49-F238E27FC236}">
                  <a16:creationId xmlns:a16="http://schemas.microsoft.com/office/drawing/2014/main" id="{F04C7859-FD0B-616D-919A-29D5F8772DDC}"/>
                </a:ext>
              </a:extLst>
            </p:cNvPr>
            <p:cNvSpPr txBox="1"/>
            <p:nvPr/>
          </p:nvSpPr>
          <p:spPr>
            <a:xfrm>
              <a:off x="7817108" y="1232773"/>
              <a:ext cx="1736035" cy="390876"/>
            </a:xfrm>
            <a:prstGeom prst="rect">
              <a:avLst/>
            </a:prstGeom>
            <a:noFill/>
          </p:spPr>
          <p:txBody>
            <a:bodyPr wrap="square" bIns="27432" rtlCol="0">
              <a:spAutoFit/>
            </a:bodyPr>
            <a:lstStyle/>
            <a:p>
              <a:pPr>
                <a:spcAft>
                  <a:spcPts val="540"/>
                </a:spcAft>
              </a:pPr>
              <a:r>
                <a:rPr lang="en-US" sz="1000">
                  <a:solidFill>
                    <a:srgbClr val="18223F"/>
                  </a:solidFill>
                  <a:effectLst/>
                  <a:latin typeface="Bogle" panose="020B0503020203060203" pitchFamily="34" charset="77"/>
                </a:rPr>
                <a:t>Part of most Walmart medical plans</a:t>
              </a:r>
            </a:p>
          </p:txBody>
        </p:sp>
        <p:sp>
          <p:nvSpPr>
            <p:cNvPr id="55" name="TextBox 54">
              <a:extLst>
                <a:ext uri="{FF2B5EF4-FFF2-40B4-BE49-F238E27FC236}">
                  <a16:creationId xmlns:a16="http://schemas.microsoft.com/office/drawing/2014/main" id="{C8381D2A-D114-1AB5-EBE1-CCAA509B5701}"/>
                </a:ext>
              </a:extLst>
            </p:cNvPr>
            <p:cNvSpPr txBox="1"/>
            <p:nvPr/>
          </p:nvSpPr>
          <p:spPr>
            <a:xfrm>
              <a:off x="9828944" y="854161"/>
              <a:ext cx="1736035" cy="227755"/>
            </a:xfrm>
            <a:prstGeom prst="rect">
              <a:avLst/>
            </a:prstGeom>
            <a:noFill/>
          </p:spPr>
          <p:txBody>
            <a:bodyPr wrap="square" bIns="27432" rtlCol="0">
              <a:spAutoFit/>
            </a:bodyPr>
            <a:lstStyle/>
            <a:p>
              <a:r>
                <a:rPr lang="en-US" sz="1000">
                  <a:solidFill>
                    <a:srgbClr val="18223F"/>
                  </a:solidFill>
                  <a:effectLst/>
                  <a:latin typeface="Bogle" panose="020B0503020203060203" pitchFamily="34" charset="77"/>
                </a:rPr>
                <a:t>Eligibility rules apply</a:t>
              </a:r>
            </a:p>
          </p:txBody>
        </p:sp>
        <p:sp>
          <p:nvSpPr>
            <p:cNvPr id="56" name="TextBox 55">
              <a:extLst>
                <a:ext uri="{FF2B5EF4-FFF2-40B4-BE49-F238E27FC236}">
                  <a16:creationId xmlns:a16="http://schemas.microsoft.com/office/drawing/2014/main" id="{610C8A99-FB63-1ACE-A82D-D0901DBDF3D8}"/>
                </a:ext>
              </a:extLst>
            </p:cNvPr>
            <p:cNvSpPr txBox="1"/>
            <p:nvPr/>
          </p:nvSpPr>
          <p:spPr>
            <a:xfrm>
              <a:off x="9828944" y="1314334"/>
              <a:ext cx="1736035" cy="227755"/>
            </a:xfrm>
            <a:prstGeom prst="rect">
              <a:avLst/>
            </a:prstGeom>
            <a:noFill/>
          </p:spPr>
          <p:txBody>
            <a:bodyPr wrap="square" bIns="27432" rtlCol="0">
              <a:spAutoFit/>
            </a:bodyPr>
            <a:lstStyle/>
            <a:p>
              <a:r>
                <a:rPr lang="en-US" sz="1000">
                  <a:solidFill>
                    <a:srgbClr val="18223F"/>
                  </a:solidFill>
                  <a:effectLst/>
                  <a:latin typeface="Bogle" panose="020B0503020203060203" pitchFamily="34" charset="77"/>
                </a:rPr>
                <a:t>No cost to use this benefit</a:t>
              </a:r>
            </a:p>
          </p:txBody>
        </p:sp>
        <p:sp>
          <p:nvSpPr>
            <p:cNvPr id="57" name="TextBox 56">
              <a:extLst>
                <a:ext uri="{FF2B5EF4-FFF2-40B4-BE49-F238E27FC236}">
                  <a16:creationId xmlns:a16="http://schemas.microsoft.com/office/drawing/2014/main" id="{8734BFB9-D7C6-6940-5D9A-BB39C4F13DAC}"/>
                </a:ext>
              </a:extLst>
            </p:cNvPr>
            <p:cNvSpPr txBox="1"/>
            <p:nvPr/>
          </p:nvSpPr>
          <p:spPr>
            <a:xfrm>
              <a:off x="7373816" y="483214"/>
              <a:ext cx="963725" cy="261610"/>
            </a:xfrm>
            <a:prstGeom prst="rect">
              <a:avLst/>
            </a:prstGeom>
            <a:noFill/>
          </p:spPr>
          <p:txBody>
            <a:bodyPr wrap="none" rtlCol="0">
              <a:spAutoFit/>
            </a:bodyPr>
            <a:lstStyle/>
            <a:p>
              <a:r>
                <a:rPr lang="en-US" sz="1100" b="1"/>
                <a:t>Benefits Key</a:t>
              </a:r>
            </a:p>
          </p:txBody>
        </p:sp>
        <p:cxnSp>
          <p:nvCxnSpPr>
            <p:cNvPr id="58" name="Straight Connector 57">
              <a:extLst>
                <a:ext uri="{FF2B5EF4-FFF2-40B4-BE49-F238E27FC236}">
                  <a16:creationId xmlns:a16="http://schemas.microsoft.com/office/drawing/2014/main" id="{CF121D44-9A34-D299-3EA1-D053241AEBF0}"/>
                </a:ext>
              </a:extLst>
            </p:cNvPr>
            <p:cNvCxnSpPr>
              <a:cxnSpLocks/>
            </p:cNvCxnSpPr>
            <p:nvPr/>
          </p:nvCxnSpPr>
          <p:spPr>
            <a:xfrm>
              <a:off x="7223760" y="479043"/>
              <a:ext cx="0" cy="1190204"/>
            </a:xfrm>
            <a:prstGeom prst="line">
              <a:avLst/>
            </a:prstGeom>
            <a:ln w="25400" cap="rnd">
              <a:prstDash val="sysDot"/>
            </a:ln>
          </p:spPr>
          <p:style>
            <a:lnRef idx="1">
              <a:schemeClr val="accent1"/>
            </a:lnRef>
            <a:fillRef idx="0">
              <a:schemeClr val="accent1"/>
            </a:fillRef>
            <a:effectRef idx="0">
              <a:schemeClr val="accent1"/>
            </a:effectRef>
            <a:fontRef idx="minor">
              <a:schemeClr val="tx1"/>
            </a:fontRef>
          </p:style>
        </p:cxnSp>
      </p:grpSp>
      <p:sp>
        <p:nvSpPr>
          <p:cNvPr id="12" name="Content Placeholder 8">
            <a:extLst>
              <a:ext uri="{FF2B5EF4-FFF2-40B4-BE49-F238E27FC236}">
                <a16:creationId xmlns:a16="http://schemas.microsoft.com/office/drawing/2014/main" id="{3858085E-2476-BD9E-4944-BB5B7FD5C919}"/>
              </a:ext>
            </a:extLst>
          </p:cNvPr>
          <p:cNvSpPr txBox="1">
            <a:spLocks/>
          </p:cNvSpPr>
          <p:nvPr/>
        </p:nvSpPr>
        <p:spPr>
          <a:xfrm>
            <a:off x="493713" y="4936067"/>
            <a:ext cx="5257800" cy="964367"/>
          </a:xfrm>
          <a:prstGeom prst="rect">
            <a:avLst/>
          </a:prstGeom>
          <a:noFill/>
        </p:spPr>
        <p:txBody>
          <a:bodyPr wrap="square" lIns="0" tIns="0" rIns="0" bIns="0">
            <a:spAutoFit/>
          </a:bodyPr>
          <a:lstStyle>
            <a:lvl1pPr marL="342900" indent="-342900" algn="l" defTabSz="914400" rtl="0" eaLnBrk="1" latinLnBrk="0" hangingPunct="1">
              <a:lnSpc>
                <a:spcPct val="120000"/>
              </a:lnSpc>
              <a:spcBef>
                <a:spcPts val="0"/>
              </a:spcBef>
              <a:spcAft>
                <a:spcPts val="500"/>
              </a:spcAft>
              <a:buFont typeface="Arial" panose="020B0604020202020204" pitchFamily="34" charset="0"/>
              <a:buChar char="•"/>
              <a:defRPr sz="2800" b="0" i="0" kern="1200">
                <a:solidFill>
                  <a:schemeClr val="tx2"/>
                </a:solidFill>
                <a:latin typeface="Bogle" panose="020B0503020203060203" pitchFamily="34" charset="77"/>
                <a:ea typeface="+mn-ea"/>
                <a:cs typeface="+mn-cs"/>
              </a:defRPr>
            </a:lvl1pPr>
            <a:lvl2pPr marL="755650" indent="-342900" algn="l" defTabSz="914400" rtl="0" eaLnBrk="1" latinLnBrk="0" hangingPunct="1">
              <a:lnSpc>
                <a:spcPct val="120000"/>
              </a:lnSpc>
              <a:spcBef>
                <a:spcPts val="0"/>
              </a:spcBef>
              <a:spcAft>
                <a:spcPts val="500"/>
              </a:spcAft>
              <a:buFont typeface="Courier New" panose="02070309020205020404" pitchFamily="49" charset="0"/>
              <a:buChar char="o"/>
              <a:tabLst/>
              <a:defRPr sz="2400" b="0" i="0" kern="1200">
                <a:solidFill>
                  <a:schemeClr val="tx2"/>
                </a:solidFill>
                <a:latin typeface="Bogle" panose="020B0503020203060203" pitchFamily="34" charset="77"/>
                <a:ea typeface="+mn-ea"/>
                <a:cs typeface="+mn-cs"/>
              </a:defRPr>
            </a:lvl2pPr>
            <a:lvl3pPr marL="1212850" indent="-400050" algn="l" defTabSz="914400" rtl="0" eaLnBrk="1" latinLnBrk="0" hangingPunct="1">
              <a:lnSpc>
                <a:spcPct val="120000"/>
              </a:lnSpc>
              <a:spcBef>
                <a:spcPts val="0"/>
              </a:spcBef>
              <a:spcAft>
                <a:spcPts val="500"/>
              </a:spcAft>
              <a:buFont typeface=".PingFangSC-Regular"/>
              <a:buChar char="－"/>
              <a:tabLst/>
              <a:defRPr sz="2000" b="0" i="0" kern="1200">
                <a:solidFill>
                  <a:schemeClr val="tx2"/>
                </a:solidFill>
                <a:latin typeface="Bogle" panose="020B0503020203060203" pitchFamily="34" charset="77"/>
                <a:ea typeface="+mn-ea"/>
                <a:cs typeface="+mn-cs"/>
              </a:defRPr>
            </a:lvl3pPr>
            <a:lvl4pPr marL="1439863" indent="-227013" algn="l" defTabSz="914400" rtl="0" eaLnBrk="1" latinLnBrk="0" hangingPunct="1">
              <a:lnSpc>
                <a:spcPct val="120000"/>
              </a:lnSpc>
              <a:spcBef>
                <a:spcPts val="0"/>
              </a:spcBef>
              <a:spcAft>
                <a:spcPts val="500"/>
              </a:spcAft>
              <a:buFont typeface="Wingdings" pitchFamily="2" charset="2"/>
              <a:buChar char="§"/>
              <a:tabLst/>
              <a:defRPr sz="1800" b="0" i="0" kern="1200">
                <a:solidFill>
                  <a:schemeClr val="tx2"/>
                </a:solidFill>
                <a:latin typeface="Bogle" panose="020B0503020203060203" pitchFamily="34" charset="77"/>
                <a:ea typeface="+mn-ea"/>
                <a:cs typeface="+mn-cs"/>
              </a:defRPr>
            </a:lvl4pPr>
            <a:lvl5pPr marL="1828800" indent="-338138" algn="l" defTabSz="914400" rtl="0" eaLnBrk="1" latinLnBrk="0" hangingPunct="1">
              <a:lnSpc>
                <a:spcPct val="120000"/>
              </a:lnSpc>
              <a:spcBef>
                <a:spcPts val="0"/>
              </a:spcBef>
              <a:spcAft>
                <a:spcPts val="500"/>
              </a:spcAft>
              <a:buFont typeface="Arial" panose="020B0604020202020204" pitchFamily="34" charset="0"/>
              <a:buChar char="»"/>
              <a:tabLst/>
              <a:defRPr sz="1800" b="0" i="0" kern="1200">
                <a:solidFill>
                  <a:schemeClr val="tx2"/>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800"/>
              </a:spcAft>
              <a:buFont typeface="Arial" panose="020B0604020202020204" pitchFamily="34" charset="0"/>
              <a:buNone/>
            </a:pPr>
            <a:r>
              <a:rPr lang="en-US" sz="2000" b="1" dirty="0">
                <a:solidFill>
                  <a:schemeClr val="accent1"/>
                </a:solidFill>
                <a:latin typeface="+mn-lt"/>
              </a:rPr>
              <a:t>Save on prescriptions</a:t>
            </a:r>
            <a:r>
              <a:rPr lang="en-US" sz="2000" b="0" dirty="0">
                <a:solidFill>
                  <a:schemeClr val="accent1"/>
                </a:solidFill>
                <a:latin typeface="+mn-lt"/>
              </a:rPr>
              <a:t> </a:t>
            </a:r>
          </a:p>
          <a:p>
            <a:pPr marL="0" indent="0">
              <a:lnSpc>
                <a:spcPct val="100000"/>
              </a:lnSpc>
              <a:spcAft>
                <a:spcPts val="800"/>
              </a:spcAft>
              <a:buFont typeface="Arial" panose="020B0604020202020204" pitchFamily="34" charset="0"/>
              <a:buNone/>
            </a:pPr>
            <a:r>
              <a:rPr lang="en-US" sz="1800" b="0" dirty="0">
                <a:solidFill>
                  <a:srgbClr val="000000"/>
                </a:solidFill>
                <a:latin typeface="+mn-lt"/>
              </a:rPr>
              <a:t>through pharmacy coverage with a $4 copay </a:t>
            </a:r>
            <a:br>
              <a:rPr lang="en-US" sz="1800" b="0" dirty="0">
                <a:solidFill>
                  <a:srgbClr val="000000"/>
                </a:solidFill>
                <a:latin typeface="+mn-lt"/>
              </a:rPr>
            </a:br>
            <a:r>
              <a:rPr lang="en-US" sz="1800" b="0" dirty="0">
                <a:solidFill>
                  <a:srgbClr val="000000"/>
                </a:solidFill>
                <a:latin typeface="+mn-lt"/>
              </a:rPr>
              <a:t>for most </a:t>
            </a:r>
            <a:r>
              <a:rPr lang="en-US" sz="1800" dirty="0">
                <a:solidFill>
                  <a:srgbClr val="091D3F"/>
                </a:solidFill>
                <a:latin typeface="Bogle" panose="020B0503020203060203" pitchFamily="34" charset="0"/>
              </a:rPr>
              <a:t>generic</a:t>
            </a:r>
            <a:r>
              <a:rPr lang="en-US" sz="1800" b="0" dirty="0">
                <a:solidFill>
                  <a:srgbClr val="000000"/>
                </a:solidFill>
                <a:latin typeface="+mn-lt"/>
              </a:rPr>
              <a:t> prescriptions.</a:t>
            </a:r>
            <a:endParaRPr lang="en-US" sz="1600" dirty="0">
              <a:latin typeface="+mn-lt"/>
            </a:endParaRPr>
          </a:p>
        </p:txBody>
      </p:sp>
      <p:pic>
        <p:nvPicPr>
          <p:cNvPr id="15" name="Graphic 14">
            <a:extLst>
              <a:ext uri="{FF2B5EF4-FFF2-40B4-BE49-F238E27FC236}">
                <a16:creationId xmlns:a16="http://schemas.microsoft.com/office/drawing/2014/main" id="{7A25F669-2CDF-3A96-A272-727CD8260F8B}"/>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408355" y="4918703"/>
            <a:ext cx="365760" cy="365760"/>
          </a:xfrm>
          <a:prstGeom prst="rect">
            <a:avLst/>
          </a:prstGeom>
        </p:spPr>
      </p:pic>
      <p:cxnSp>
        <p:nvCxnSpPr>
          <p:cNvPr id="17" name="Straight Arrow Connector 16">
            <a:extLst>
              <a:ext uri="{FF2B5EF4-FFF2-40B4-BE49-F238E27FC236}">
                <a16:creationId xmlns:a16="http://schemas.microsoft.com/office/drawing/2014/main" id="{CF1B7CA2-2D26-65B0-258B-2A05C017CD9E}"/>
              </a:ext>
            </a:extLst>
          </p:cNvPr>
          <p:cNvCxnSpPr>
            <a:cxnSpLocks/>
          </p:cNvCxnSpPr>
          <p:nvPr/>
        </p:nvCxnSpPr>
        <p:spPr>
          <a:xfrm>
            <a:off x="2974910" y="5082975"/>
            <a:ext cx="2341009" cy="0"/>
          </a:xfrm>
          <a:prstGeom prst="straightConnector1">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pic>
        <p:nvPicPr>
          <p:cNvPr id="19" name="Graphic 18">
            <a:extLst>
              <a:ext uri="{FF2B5EF4-FFF2-40B4-BE49-F238E27FC236}">
                <a16:creationId xmlns:a16="http://schemas.microsoft.com/office/drawing/2014/main" id="{2790428D-EDAC-00DA-5DD3-11068065336C}"/>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408355" y="3903133"/>
            <a:ext cx="365760" cy="365760"/>
          </a:xfrm>
          <a:prstGeom prst="rect">
            <a:avLst/>
          </a:prstGeom>
        </p:spPr>
      </p:pic>
      <p:sp>
        <p:nvSpPr>
          <p:cNvPr id="7" name="Footer Placeholder 6">
            <a:extLst>
              <a:ext uri="{FF2B5EF4-FFF2-40B4-BE49-F238E27FC236}">
                <a16:creationId xmlns:a16="http://schemas.microsoft.com/office/drawing/2014/main" id="{A28595AE-C72B-CF33-CE85-BB97479E721A}"/>
              </a:ext>
            </a:extLst>
          </p:cNvPr>
          <p:cNvSpPr>
            <a:spLocks noGrp="1"/>
          </p:cNvSpPr>
          <p:nvPr>
            <p:ph type="ftr" sz="quarter" idx="10"/>
          </p:nvPr>
        </p:nvSpPr>
        <p:spPr/>
        <p:txBody>
          <a:bodyPr/>
          <a:lstStyle/>
          <a:p>
            <a:r>
              <a:rPr lang="en-US"/>
              <a:t>Own your well-being</a:t>
            </a:r>
          </a:p>
        </p:txBody>
      </p:sp>
    </p:spTree>
    <p:extLst>
      <p:ext uri="{BB962C8B-B14F-4D97-AF65-F5344CB8AC3E}">
        <p14:creationId xmlns:p14="http://schemas.microsoft.com/office/powerpoint/2010/main" val="694944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5557B-A336-8CEC-FBC2-963DA9754D07}"/>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0FBDA78-4C38-9BE6-5568-750F8F75E37E}"/>
              </a:ext>
            </a:extLst>
          </p:cNvPr>
          <p:cNvSpPr>
            <a:spLocks noGrp="1"/>
          </p:cNvSpPr>
          <p:nvPr>
            <p:ph sz="quarter" idx="4294967295"/>
          </p:nvPr>
        </p:nvSpPr>
        <p:spPr>
          <a:xfrm>
            <a:off x="6454246" y="2343673"/>
            <a:ext cx="5346393" cy="1241365"/>
          </a:xfrm>
          <a:prstGeom prst="rect">
            <a:avLst/>
          </a:prstGeom>
          <a:noFill/>
        </p:spPr>
        <p:txBody>
          <a:bodyPr wrap="square" lIns="0" tIns="0" rIns="0" bIns="0">
            <a:spAutoFit/>
          </a:bodyPr>
          <a:lstStyle/>
          <a:p>
            <a:pPr marL="0" indent="0">
              <a:lnSpc>
                <a:spcPct val="100000"/>
              </a:lnSpc>
              <a:spcAft>
                <a:spcPts val="800"/>
              </a:spcAft>
              <a:buNone/>
            </a:pPr>
            <a:r>
              <a:rPr lang="en-US" sz="2000" b="1" dirty="0">
                <a:solidFill>
                  <a:schemeClr val="accent1"/>
                </a:solidFill>
                <a:latin typeface="+mn-lt"/>
              </a:rPr>
              <a:t>Take control of diabetes</a:t>
            </a:r>
            <a:r>
              <a:rPr lang="en-US" sz="2000" b="0" dirty="0">
                <a:solidFill>
                  <a:schemeClr val="accent1"/>
                </a:solidFill>
                <a:latin typeface="+mn-lt"/>
              </a:rPr>
              <a:t> </a:t>
            </a:r>
          </a:p>
          <a:p>
            <a:pPr marL="0" indent="0">
              <a:lnSpc>
                <a:spcPct val="100000"/>
              </a:lnSpc>
              <a:buNone/>
            </a:pPr>
            <a:r>
              <a:rPr lang="en-US" sz="1800" dirty="0">
                <a:solidFill>
                  <a:srgbClr val="000000"/>
                </a:solidFill>
                <a:latin typeface="+mn-lt"/>
              </a:rPr>
              <a:t>with programs that can help you manage your condition, save money on prescriptions, lose weight, and live a healthier lifestyle.</a:t>
            </a:r>
          </a:p>
        </p:txBody>
      </p:sp>
      <p:sp>
        <p:nvSpPr>
          <p:cNvPr id="3" name="Content Placeholder 2">
            <a:extLst>
              <a:ext uri="{FF2B5EF4-FFF2-40B4-BE49-F238E27FC236}">
                <a16:creationId xmlns:a16="http://schemas.microsoft.com/office/drawing/2014/main" id="{FF776CF7-749D-F0EF-5193-B23698070C7B}"/>
              </a:ext>
            </a:extLst>
          </p:cNvPr>
          <p:cNvSpPr>
            <a:spLocks noGrp="1"/>
          </p:cNvSpPr>
          <p:nvPr>
            <p:ph sz="quarter" idx="4294967295"/>
          </p:nvPr>
        </p:nvSpPr>
        <p:spPr>
          <a:xfrm>
            <a:off x="6443612" y="3884674"/>
            <a:ext cx="5033951" cy="687368"/>
          </a:xfrm>
          <a:prstGeom prst="rect">
            <a:avLst/>
          </a:prstGeom>
          <a:noFill/>
        </p:spPr>
        <p:txBody>
          <a:bodyPr wrap="square" lIns="0" tIns="0" rIns="0" bIns="0" anchor="t">
            <a:spAutoFit/>
          </a:bodyPr>
          <a:lstStyle/>
          <a:p>
            <a:pPr marL="0" marR="0" indent="0">
              <a:lnSpc>
                <a:spcPct val="100000"/>
              </a:lnSpc>
              <a:spcBef>
                <a:spcPts val="0"/>
              </a:spcBef>
              <a:spcAft>
                <a:spcPts val="800"/>
              </a:spcAft>
              <a:buNone/>
            </a:pPr>
            <a:r>
              <a:rPr lang="en-US" sz="2000" b="1" i="0" u="none" strike="noStrike" baseline="0">
                <a:solidFill>
                  <a:schemeClr val="accent1"/>
                </a:solidFill>
                <a:latin typeface="+mn-lt"/>
              </a:rPr>
              <a:t>Build your family </a:t>
            </a:r>
          </a:p>
          <a:p>
            <a:pPr marL="0" marR="0" indent="0">
              <a:lnSpc>
                <a:spcPct val="100000"/>
              </a:lnSpc>
              <a:spcBef>
                <a:spcPts val="0"/>
              </a:spcBef>
              <a:spcAft>
                <a:spcPts val="800"/>
              </a:spcAft>
              <a:buNone/>
            </a:pPr>
            <a:r>
              <a:rPr lang="en-US" sz="1800" b="0" i="0" u="none" strike="noStrike" baseline="0">
                <a:solidFill>
                  <a:srgbClr val="091D3F"/>
                </a:solidFill>
                <a:latin typeface="+mn-lt"/>
              </a:rPr>
              <a:t>with help paying for surrogacy and adoption. </a:t>
            </a:r>
            <a:endParaRPr lang="en-US" sz="1400" kern="100">
              <a:latin typeface="+mn-lt"/>
              <a:cs typeface="Times New Roman" panose="02020603050405020304" pitchFamily="18" charset="0"/>
            </a:endParaRPr>
          </a:p>
        </p:txBody>
      </p:sp>
      <p:sp>
        <p:nvSpPr>
          <p:cNvPr id="6" name="Content Placeholder 8">
            <a:extLst>
              <a:ext uri="{FF2B5EF4-FFF2-40B4-BE49-F238E27FC236}">
                <a16:creationId xmlns:a16="http://schemas.microsoft.com/office/drawing/2014/main" id="{0D440F0B-732D-25D0-7761-70BD13089D2D}"/>
              </a:ext>
            </a:extLst>
          </p:cNvPr>
          <p:cNvSpPr txBox="1">
            <a:spLocks/>
          </p:cNvSpPr>
          <p:nvPr/>
        </p:nvSpPr>
        <p:spPr>
          <a:xfrm>
            <a:off x="509211" y="3757896"/>
            <a:ext cx="5184160" cy="2205732"/>
          </a:xfrm>
          <a:prstGeom prst="rect">
            <a:avLst/>
          </a:prstGeom>
          <a:noFill/>
        </p:spPr>
        <p:txBody>
          <a:bodyPr wrap="square" lIns="0" tIns="0" rIns="0" bIns="0" anchor="t">
            <a:spAutoFit/>
          </a:bodyPr>
          <a:lstStyle>
            <a:lvl1pPr marL="0" indent="0" algn="l" defTabSz="914400" rtl="0" eaLnBrk="1" latinLnBrk="0" hangingPunct="1">
              <a:lnSpc>
                <a:spcPct val="100000"/>
              </a:lnSpc>
              <a:spcBef>
                <a:spcPts val="0"/>
              </a:spcBef>
              <a:spcAft>
                <a:spcPts val="1200"/>
              </a:spcAft>
              <a:buClr>
                <a:schemeClr val="accent1"/>
              </a:buClr>
              <a:buFont typeface="Arial" panose="020B0604020202020204" pitchFamily="34" charset="0"/>
              <a:buNone/>
              <a:defRPr sz="2000" b="0" i="0" kern="1200">
                <a:solidFill>
                  <a:schemeClr val="accent5"/>
                </a:solidFill>
                <a:latin typeface="Bogle" panose="020B0503020203060203" pitchFamily="34" charset="77"/>
                <a:ea typeface="+mn-ea"/>
                <a:cs typeface="+mn-cs"/>
              </a:defRPr>
            </a:lvl1pPr>
            <a:lvl2pPr marL="293688" indent="-28098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2pPr>
            <a:lvl3pPr marL="1212850" indent="-400050" algn="l" defTabSz="914400" rtl="0" eaLnBrk="1" latinLnBrk="0" hangingPunct="1">
              <a:lnSpc>
                <a:spcPct val="100000"/>
              </a:lnSpc>
              <a:spcBef>
                <a:spcPts val="0"/>
              </a:spcBef>
              <a:spcAft>
                <a:spcPts val="1200"/>
              </a:spcAft>
              <a:buClr>
                <a:schemeClr val="accent1"/>
              </a:buClr>
              <a:buFont typeface=".PingFangSC-Regular"/>
              <a:buChar char="－"/>
              <a:tabLst/>
              <a:defRPr sz="2000" b="0" i="0" kern="1200">
                <a:solidFill>
                  <a:schemeClr val="accent5"/>
                </a:solidFill>
                <a:latin typeface="Bogle" panose="020B0503020203060203" pitchFamily="34" charset="77"/>
                <a:ea typeface="+mn-ea"/>
                <a:cs typeface="+mn-cs"/>
              </a:defRPr>
            </a:lvl3pPr>
            <a:lvl4pPr marL="1439863" indent="-227013" algn="l" defTabSz="914400" rtl="0" eaLnBrk="1" latinLnBrk="0" hangingPunct="1">
              <a:lnSpc>
                <a:spcPct val="100000"/>
              </a:lnSpc>
              <a:spcBef>
                <a:spcPts val="0"/>
              </a:spcBef>
              <a:spcAft>
                <a:spcPts val="1200"/>
              </a:spcAft>
              <a:buClr>
                <a:schemeClr val="accent1"/>
              </a:buClr>
              <a:buFont typeface="Wingdings" pitchFamily="2" charset="2"/>
              <a:buChar char="§"/>
              <a:tabLst/>
              <a:defRPr sz="2000" b="0" i="0" kern="1200">
                <a:solidFill>
                  <a:schemeClr val="accent5"/>
                </a:solidFill>
                <a:latin typeface="Bogle" panose="020B0503020203060203" pitchFamily="34" charset="77"/>
                <a:ea typeface="+mn-ea"/>
                <a:cs typeface="+mn-cs"/>
              </a:defRPr>
            </a:lvl4pPr>
            <a:lvl5pPr marL="1828800" indent="-33813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a:spcBef>
                <a:spcPts val="0"/>
              </a:spcBef>
              <a:spcAft>
                <a:spcPts val="800"/>
              </a:spcAft>
            </a:pPr>
            <a:r>
              <a:rPr lang="en-US" b="1" dirty="0">
                <a:solidFill>
                  <a:schemeClr val="accent1"/>
                </a:solidFill>
                <a:latin typeface="+mn-lt"/>
              </a:rPr>
              <a:t>Access to specialists at some of </a:t>
            </a:r>
            <a:br>
              <a:rPr lang="en-US" b="1" dirty="0">
                <a:solidFill>
                  <a:schemeClr val="accent1"/>
                </a:solidFill>
                <a:latin typeface="+mn-lt"/>
              </a:rPr>
            </a:br>
            <a:r>
              <a:rPr lang="en-US" b="1" dirty="0">
                <a:solidFill>
                  <a:schemeClr val="accent1"/>
                </a:solidFill>
                <a:latin typeface="+mn-lt"/>
              </a:rPr>
              <a:t>the best </a:t>
            </a:r>
            <a:r>
              <a:rPr lang="en-US" b="1" i="0" u="none" strike="noStrike" baseline="0" dirty="0">
                <a:solidFill>
                  <a:schemeClr val="accent1"/>
                </a:solidFill>
                <a:latin typeface="+mn-lt"/>
              </a:rPr>
              <a:t>facilities </a:t>
            </a:r>
          </a:p>
          <a:p>
            <a:pPr marL="0" marR="0">
              <a:spcBef>
                <a:spcPts val="0"/>
              </a:spcBef>
              <a:spcAft>
                <a:spcPts val="800"/>
              </a:spcAft>
            </a:pPr>
            <a:r>
              <a:rPr lang="en-US" sz="1800" b="0" i="0" u="none" strike="noStrike" baseline="0" dirty="0">
                <a:solidFill>
                  <a:srgbClr val="091D3F"/>
                </a:solidFill>
                <a:latin typeface="+mn-lt"/>
              </a:rPr>
              <a:t>through Walmart’s Centers of Excellence program* for complex health needs like cancer diagnosis and treatment review, and many surgeries.</a:t>
            </a:r>
          </a:p>
          <a:p>
            <a:pPr marL="0" marR="0">
              <a:spcBef>
                <a:spcPts val="0"/>
              </a:spcBef>
              <a:spcAft>
                <a:spcPts val="800"/>
              </a:spcAft>
            </a:pPr>
            <a:r>
              <a:rPr lang="en-US" sz="1800" b="0" i="0" u="none" strike="noStrike" baseline="0" dirty="0">
                <a:solidFill>
                  <a:srgbClr val="091D3F"/>
                </a:solidFill>
                <a:latin typeface="Bogle" panose="020B0503020203060203" pitchFamily="34" charset="0"/>
              </a:rPr>
              <a:t>Also access fertility care and weight loss surgery, subject to deductible and coinsurance.</a:t>
            </a:r>
            <a:endParaRPr lang="en-US" sz="1600" dirty="0">
              <a:solidFill>
                <a:schemeClr val="tx2"/>
              </a:solidFill>
              <a:latin typeface="+mn-lt"/>
              <a:ea typeface="Calibri" panose="020F0502020204030204" pitchFamily="34" charset="0"/>
              <a:cs typeface="Times New Roman" panose="02020603050405020304" pitchFamily="18" charset="0"/>
            </a:endParaRPr>
          </a:p>
        </p:txBody>
      </p:sp>
      <p:sp>
        <p:nvSpPr>
          <p:cNvPr id="27" name="Text Placeholder 1">
            <a:extLst>
              <a:ext uri="{FF2B5EF4-FFF2-40B4-BE49-F238E27FC236}">
                <a16:creationId xmlns:a16="http://schemas.microsoft.com/office/drawing/2014/main" id="{74CF56F7-BCA5-51DE-97E5-7138782709F9}"/>
              </a:ext>
            </a:extLst>
          </p:cNvPr>
          <p:cNvSpPr txBox="1">
            <a:spLocks/>
          </p:cNvSpPr>
          <p:nvPr/>
        </p:nvSpPr>
        <p:spPr>
          <a:xfrm>
            <a:off x="2239246" y="1032322"/>
            <a:ext cx="6295154" cy="524261"/>
          </a:xfrm>
          <a:prstGeom prst="rect">
            <a:avLst/>
          </a:prstGeom>
        </p:spPr>
        <p:txBody>
          <a:bodyPr lIns="91440" tIns="45720" rIns="91440" bIns="45720" anchor="t"/>
          <a:lstStyle>
            <a:lvl1pPr marL="0" indent="0" algn="l" defTabSz="914400" rtl="0" eaLnBrk="1" latinLnBrk="0" hangingPunct="1">
              <a:lnSpc>
                <a:spcPts val="4800"/>
              </a:lnSpc>
              <a:spcBef>
                <a:spcPts val="0"/>
              </a:spcBef>
              <a:spcAft>
                <a:spcPts val="500"/>
              </a:spcAft>
              <a:buFont typeface="Arial" panose="020B0604020202020204" pitchFamily="34" charset="0"/>
              <a:buNone/>
              <a:defRPr sz="4400" b="1" i="0" kern="1200">
                <a:solidFill>
                  <a:schemeClr val="accent1"/>
                </a:solidFill>
                <a:latin typeface="Bogle" panose="020B0503020203060203" pitchFamily="34" charset="77"/>
                <a:ea typeface="+mn-ea"/>
                <a:cs typeface="+mn-cs"/>
              </a:defRPr>
            </a:lvl1pPr>
            <a:lvl2pPr marL="755650" indent="-342900" algn="l" defTabSz="914400" rtl="0" eaLnBrk="1" latinLnBrk="0" hangingPunct="1">
              <a:lnSpc>
                <a:spcPct val="120000"/>
              </a:lnSpc>
              <a:spcBef>
                <a:spcPts val="0"/>
              </a:spcBef>
              <a:spcAft>
                <a:spcPts val="500"/>
              </a:spcAft>
              <a:buFont typeface="Courier New" panose="02070309020205020404" pitchFamily="49" charset="0"/>
              <a:buChar char="o"/>
              <a:tabLst/>
              <a:defRPr sz="2400" b="0" i="0" kern="1200">
                <a:solidFill>
                  <a:schemeClr val="tx2"/>
                </a:solidFill>
                <a:latin typeface="Bogle" panose="020B0503020203060203" pitchFamily="34" charset="77"/>
                <a:ea typeface="+mn-ea"/>
                <a:cs typeface="+mn-cs"/>
              </a:defRPr>
            </a:lvl2pPr>
            <a:lvl3pPr marL="1212850" indent="-400050" algn="l" defTabSz="914400" rtl="0" eaLnBrk="1" latinLnBrk="0" hangingPunct="1">
              <a:lnSpc>
                <a:spcPct val="120000"/>
              </a:lnSpc>
              <a:spcBef>
                <a:spcPts val="0"/>
              </a:spcBef>
              <a:spcAft>
                <a:spcPts val="500"/>
              </a:spcAft>
              <a:buFont typeface=".PingFangSC-Regular"/>
              <a:buChar char="－"/>
              <a:tabLst/>
              <a:defRPr sz="2000" b="0" i="0" kern="1200">
                <a:solidFill>
                  <a:schemeClr val="tx2"/>
                </a:solidFill>
                <a:latin typeface="Bogle" panose="020B0503020203060203" pitchFamily="34" charset="77"/>
                <a:ea typeface="+mn-ea"/>
                <a:cs typeface="+mn-cs"/>
              </a:defRPr>
            </a:lvl3pPr>
            <a:lvl4pPr marL="1439863" indent="-227013" algn="l" defTabSz="914400" rtl="0" eaLnBrk="1" latinLnBrk="0" hangingPunct="1">
              <a:lnSpc>
                <a:spcPct val="120000"/>
              </a:lnSpc>
              <a:spcBef>
                <a:spcPts val="0"/>
              </a:spcBef>
              <a:spcAft>
                <a:spcPts val="500"/>
              </a:spcAft>
              <a:buFont typeface="Wingdings" pitchFamily="2" charset="2"/>
              <a:buChar char="§"/>
              <a:tabLst/>
              <a:defRPr sz="1800" b="0" i="0" kern="1200">
                <a:solidFill>
                  <a:schemeClr val="tx2"/>
                </a:solidFill>
                <a:latin typeface="Bogle" panose="020B0503020203060203" pitchFamily="34" charset="77"/>
                <a:ea typeface="+mn-ea"/>
                <a:cs typeface="+mn-cs"/>
              </a:defRPr>
            </a:lvl4pPr>
            <a:lvl5pPr marL="1828800" indent="-338138" algn="l" defTabSz="914400" rtl="0" eaLnBrk="1" latinLnBrk="0" hangingPunct="1">
              <a:lnSpc>
                <a:spcPct val="120000"/>
              </a:lnSpc>
              <a:spcBef>
                <a:spcPts val="0"/>
              </a:spcBef>
              <a:spcAft>
                <a:spcPts val="500"/>
              </a:spcAft>
              <a:buFont typeface="Arial" panose="020B0604020202020204" pitchFamily="34" charset="0"/>
              <a:buChar char="»"/>
              <a:tabLst/>
              <a:defRPr sz="1800" b="0" i="0" kern="1200">
                <a:solidFill>
                  <a:schemeClr val="tx2"/>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Aft>
                <a:spcPts val="800"/>
              </a:spcAft>
            </a:pPr>
            <a:endParaRPr lang="en-US">
              <a:solidFill>
                <a:srgbClr val="000000"/>
              </a:solidFill>
              <a:latin typeface="Bogle"/>
            </a:endParaRPr>
          </a:p>
        </p:txBody>
      </p:sp>
      <p:pic>
        <p:nvPicPr>
          <p:cNvPr id="28" name="Graphic 27">
            <a:extLst>
              <a:ext uri="{FF2B5EF4-FFF2-40B4-BE49-F238E27FC236}">
                <a16:creationId xmlns:a16="http://schemas.microsoft.com/office/drawing/2014/main" id="{C958FE93-FE3F-0586-032B-C0199401BD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93713" y="532101"/>
            <a:ext cx="1218671" cy="1114272"/>
          </a:xfrm>
          <a:prstGeom prst="rect">
            <a:avLst/>
          </a:prstGeom>
        </p:spPr>
      </p:pic>
      <p:sp>
        <p:nvSpPr>
          <p:cNvPr id="4" name="Text Placeholder 1">
            <a:extLst>
              <a:ext uri="{FF2B5EF4-FFF2-40B4-BE49-F238E27FC236}">
                <a16:creationId xmlns:a16="http://schemas.microsoft.com/office/drawing/2014/main" id="{D4A67DD4-439E-A6AB-095C-E9993917C57E}"/>
              </a:ext>
            </a:extLst>
          </p:cNvPr>
          <p:cNvSpPr txBox="1">
            <a:spLocks/>
          </p:cNvSpPr>
          <p:nvPr/>
        </p:nvSpPr>
        <p:spPr>
          <a:xfrm>
            <a:off x="1838357" y="595130"/>
            <a:ext cx="6295154" cy="1023305"/>
          </a:xfrm>
          <a:prstGeom prst="rect">
            <a:avLst/>
          </a:prstGeom>
        </p:spPr>
        <p:txBody>
          <a:bodyPr lIns="0" tIns="0" rIns="0" bIns="0" anchor="t">
            <a:noAutofit/>
          </a:bodyPr>
          <a:lstStyle>
            <a:lvl1pPr marL="0" indent="0" algn="l" defTabSz="914400" rtl="0" eaLnBrk="1" latinLnBrk="0" hangingPunct="1">
              <a:lnSpc>
                <a:spcPts val="4800"/>
              </a:lnSpc>
              <a:spcBef>
                <a:spcPts val="0"/>
              </a:spcBef>
              <a:spcAft>
                <a:spcPts val="500"/>
              </a:spcAft>
              <a:buFont typeface="Arial" panose="020B0604020202020204" pitchFamily="34" charset="0"/>
              <a:buNone/>
              <a:defRPr sz="4400" b="1" i="0" kern="1200">
                <a:solidFill>
                  <a:schemeClr val="accent1"/>
                </a:solidFill>
                <a:latin typeface="Bogle" panose="020B0503020203060203" pitchFamily="34" charset="77"/>
                <a:ea typeface="+mn-ea"/>
                <a:cs typeface="+mn-cs"/>
              </a:defRPr>
            </a:lvl1pPr>
            <a:lvl2pPr marL="755650" indent="-342900" algn="l" defTabSz="914400" rtl="0" eaLnBrk="1" latinLnBrk="0" hangingPunct="1">
              <a:lnSpc>
                <a:spcPct val="120000"/>
              </a:lnSpc>
              <a:spcBef>
                <a:spcPts val="0"/>
              </a:spcBef>
              <a:spcAft>
                <a:spcPts val="500"/>
              </a:spcAft>
              <a:buFont typeface="Courier New" panose="02070309020205020404" pitchFamily="49" charset="0"/>
              <a:buChar char="o"/>
              <a:tabLst/>
              <a:defRPr sz="2400" b="0" i="0" kern="1200">
                <a:solidFill>
                  <a:schemeClr val="tx2"/>
                </a:solidFill>
                <a:latin typeface="Bogle" panose="020B0503020203060203" pitchFamily="34" charset="77"/>
                <a:ea typeface="+mn-ea"/>
                <a:cs typeface="+mn-cs"/>
              </a:defRPr>
            </a:lvl2pPr>
            <a:lvl3pPr marL="1212850" indent="-400050" algn="l" defTabSz="914400" rtl="0" eaLnBrk="1" latinLnBrk="0" hangingPunct="1">
              <a:lnSpc>
                <a:spcPct val="120000"/>
              </a:lnSpc>
              <a:spcBef>
                <a:spcPts val="0"/>
              </a:spcBef>
              <a:spcAft>
                <a:spcPts val="500"/>
              </a:spcAft>
              <a:buFont typeface=".PingFangSC-Regular"/>
              <a:buChar char="－"/>
              <a:tabLst/>
              <a:defRPr sz="2000" b="0" i="0" kern="1200">
                <a:solidFill>
                  <a:schemeClr val="tx2"/>
                </a:solidFill>
                <a:latin typeface="Bogle" panose="020B0503020203060203" pitchFamily="34" charset="77"/>
                <a:ea typeface="+mn-ea"/>
                <a:cs typeface="+mn-cs"/>
              </a:defRPr>
            </a:lvl3pPr>
            <a:lvl4pPr marL="1439863" indent="-227013" algn="l" defTabSz="914400" rtl="0" eaLnBrk="1" latinLnBrk="0" hangingPunct="1">
              <a:lnSpc>
                <a:spcPct val="120000"/>
              </a:lnSpc>
              <a:spcBef>
                <a:spcPts val="0"/>
              </a:spcBef>
              <a:spcAft>
                <a:spcPts val="500"/>
              </a:spcAft>
              <a:buFont typeface="Wingdings" pitchFamily="2" charset="2"/>
              <a:buChar char="§"/>
              <a:tabLst/>
              <a:defRPr sz="1800" b="0" i="0" kern="1200">
                <a:solidFill>
                  <a:schemeClr val="tx2"/>
                </a:solidFill>
                <a:latin typeface="Bogle" panose="020B0503020203060203" pitchFamily="34" charset="77"/>
                <a:ea typeface="+mn-ea"/>
                <a:cs typeface="+mn-cs"/>
              </a:defRPr>
            </a:lvl4pPr>
            <a:lvl5pPr marL="1828800" indent="-338138" algn="l" defTabSz="914400" rtl="0" eaLnBrk="1" latinLnBrk="0" hangingPunct="1">
              <a:lnSpc>
                <a:spcPct val="120000"/>
              </a:lnSpc>
              <a:spcBef>
                <a:spcPts val="0"/>
              </a:spcBef>
              <a:spcAft>
                <a:spcPts val="500"/>
              </a:spcAft>
              <a:buFont typeface="Arial" panose="020B0604020202020204" pitchFamily="34" charset="0"/>
              <a:buChar char="»"/>
              <a:tabLst/>
              <a:defRPr sz="1800" b="0" i="0" kern="1200">
                <a:solidFill>
                  <a:schemeClr val="tx2"/>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Aft>
                <a:spcPts val="0"/>
              </a:spcAft>
            </a:pPr>
            <a:r>
              <a:rPr lang="en-US" sz="3200" dirty="0">
                <a:latin typeface="Bogle"/>
              </a:rPr>
              <a:t>Tools to live better:</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i="0" u="none" strike="noStrike" kern="1200" cap="none" spc="0" normalizeH="0" baseline="0" noProof="0" dirty="0">
                <a:ln>
                  <a:noFill/>
                </a:ln>
                <a:solidFill>
                  <a:srgbClr val="000000"/>
                </a:solidFill>
                <a:effectLst/>
                <a:uLnTx/>
                <a:uFillTx/>
                <a:latin typeface="Bogle"/>
                <a:ea typeface="+mn-ea"/>
                <a:cs typeface="+mn-cs"/>
              </a:rPr>
              <a:t>Physical</a:t>
            </a:r>
          </a:p>
        </p:txBody>
      </p:sp>
      <p:cxnSp>
        <p:nvCxnSpPr>
          <p:cNvPr id="5" name="Straight Arrow Connector 4">
            <a:extLst>
              <a:ext uri="{FF2B5EF4-FFF2-40B4-BE49-F238E27FC236}">
                <a16:creationId xmlns:a16="http://schemas.microsoft.com/office/drawing/2014/main" id="{3657B6AB-A65B-64D8-7D0D-D14E0EE8A3FD}"/>
              </a:ext>
            </a:extLst>
          </p:cNvPr>
          <p:cNvCxnSpPr>
            <a:cxnSpLocks/>
          </p:cNvCxnSpPr>
          <p:nvPr/>
        </p:nvCxnSpPr>
        <p:spPr>
          <a:xfrm>
            <a:off x="2494719" y="4208728"/>
            <a:ext cx="2009548" cy="0"/>
          </a:xfrm>
          <a:prstGeom prst="straightConnector1">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93F1BA4D-9C51-7DDD-51D6-3FFAFBF0A39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327410" y="3858997"/>
            <a:ext cx="365760" cy="365760"/>
          </a:xfrm>
          <a:prstGeom prst="rect">
            <a:avLst/>
          </a:prstGeom>
        </p:spPr>
      </p:pic>
      <p:cxnSp>
        <p:nvCxnSpPr>
          <p:cNvPr id="26" name="Straight Arrow Connector 25">
            <a:extLst>
              <a:ext uri="{FF2B5EF4-FFF2-40B4-BE49-F238E27FC236}">
                <a16:creationId xmlns:a16="http://schemas.microsoft.com/office/drawing/2014/main" id="{25C7BE37-E72C-196E-2D54-48A1BA9A054E}"/>
              </a:ext>
            </a:extLst>
          </p:cNvPr>
          <p:cNvCxnSpPr>
            <a:cxnSpLocks/>
          </p:cNvCxnSpPr>
          <p:nvPr/>
        </p:nvCxnSpPr>
        <p:spPr>
          <a:xfrm>
            <a:off x="9195957" y="2488220"/>
            <a:ext cx="1553526" cy="0"/>
          </a:xfrm>
          <a:prstGeom prst="straightConnector1">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0AC54794-2650-C852-0703-989DB06236CF}"/>
              </a:ext>
            </a:extLst>
          </p:cNvPr>
          <p:cNvGrpSpPr/>
          <p:nvPr/>
        </p:nvGrpSpPr>
        <p:grpSpPr>
          <a:xfrm>
            <a:off x="7223760" y="479043"/>
            <a:ext cx="4341219" cy="1190204"/>
            <a:chOff x="7223760" y="479043"/>
            <a:chExt cx="4341219" cy="1190204"/>
          </a:xfrm>
        </p:grpSpPr>
        <p:pic>
          <p:nvPicPr>
            <p:cNvPr id="34" name="Graphic 33">
              <a:extLst>
                <a:ext uri="{FF2B5EF4-FFF2-40B4-BE49-F238E27FC236}">
                  <a16:creationId xmlns:a16="http://schemas.microsoft.com/office/drawing/2014/main" id="{8D101532-95FF-191E-52E3-2EED6499049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459977" y="785158"/>
              <a:ext cx="365760" cy="365760"/>
            </a:xfrm>
            <a:prstGeom prst="rect">
              <a:avLst/>
            </a:prstGeom>
          </p:spPr>
        </p:pic>
        <p:pic>
          <p:nvPicPr>
            <p:cNvPr id="35" name="Graphic 34">
              <a:extLst>
                <a:ext uri="{FF2B5EF4-FFF2-40B4-BE49-F238E27FC236}">
                  <a16:creationId xmlns:a16="http://schemas.microsoft.com/office/drawing/2014/main" id="{1BD36789-B154-D516-E988-F1810BD0FAD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459977" y="1245331"/>
              <a:ext cx="365760" cy="365760"/>
            </a:xfrm>
            <a:prstGeom prst="rect">
              <a:avLst/>
            </a:prstGeom>
          </p:spPr>
        </p:pic>
        <p:pic>
          <p:nvPicPr>
            <p:cNvPr id="36" name="Graphic 35">
              <a:extLst>
                <a:ext uri="{FF2B5EF4-FFF2-40B4-BE49-F238E27FC236}">
                  <a16:creationId xmlns:a16="http://schemas.microsoft.com/office/drawing/2014/main" id="{D1E17012-D3A6-B328-8F70-F48D18D480A3}"/>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473400" y="785158"/>
              <a:ext cx="365760" cy="365760"/>
            </a:xfrm>
            <a:prstGeom prst="rect">
              <a:avLst/>
            </a:prstGeom>
          </p:spPr>
        </p:pic>
        <p:pic>
          <p:nvPicPr>
            <p:cNvPr id="37" name="Graphic 36">
              <a:extLst>
                <a:ext uri="{FF2B5EF4-FFF2-40B4-BE49-F238E27FC236}">
                  <a16:creationId xmlns:a16="http://schemas.microsoft.com/office/drawing/2014/main" id="{C3C470B7-6194-66E4-B863-75EEF6E2DCB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473400" y="1245331"/>
              <a:ext cx="365760" cy="365760"/>
            </a:xfrm>
            <a:prstGeom prst="rect">
              <a:avLst/>
            </a:prstGeom>
          </p:spPr>
        </p:pic>
        <p:sp>
          <p:nvSpPr>
            <p:cNvPr id="38" name="TextBox 37">
              <a:extLst>
                <a:ext uri="{FF2B5EF4-FFF2-40B4-BE49-F238E27FC236}">
                  <a16:creationId xmlns:a16="http://schemas.microsoft.com/office/drawing/2014/main" id="{5BD47399-E13B-DB09-07B3-2C7F128C8B9A}"/>
                </a:ext>
              </a:extLst>
            </p:cNvPr>
            <p:cNvSpPr txBox="1"/>
            <p:nvPr/>
          </p:nvSpPr>
          <p:spPr>
            <a:xfrm>
              <a:off x="7817108" y="772600"/>
              <a:ext cx="1572219" cy="390876"/>
            </a:xfrm>
            <a:prstGeom prst="rect">
              <a:avLst/>
            </a:prstGeom>
            <a:noFill/>
          </p:spPr>
          <p:txBody>
            <a:bodyPr wrap="square" bIns="27432" rtlCol="0">
              <a:spAutoFit/>
            </a:bodyPr>
            <a:lstStyle/>
            <a:p>
              <a:r>
                <a:rPr lang="en-US" sz="1000"/>
                <a:t>Available on Day One as a Walmart Associate</a:t>
              </a:r>
            </a:p>
          </p:txBody>
        </p:sp>
        <p:sp>
          <p:nvSpPr>
            <p:cNvPr id="39" name="TextBox 38">
              <a:extLst>
                <a:ext uri="{FF2B5EF4-FFF2-40B4-BE49-F238E27FC236}">
                  <a16:creationId xmlns:a16="http://schemas.microsoft.com/office/drawing/2014/main" id="{D6B46DE2-06C3-EB12-E224-576A4BDE8A98}"/>
                </a:ext>
              </a:extLst>
            </p:cNvPr>
            <p:cNvSpPr txBox="1"/>
            <p:nvPr/>
          </p:nvSpPr>
          <p:spPr>
            <a:xfrm>
              <a:off x="7817108" y="1232773"/>
              <a:ext cx="1736035" cy="390876"/>
            </a:xfrm>
            <a:prstGeom prst="rect">
              <a:avLst/>
            </a:prstGeom>
            <a:noFill/>
          </p:spPr>
          <p:txBody>
            <a:bodyPr wrap="square" bIns="27432" rtlCol="0">
              <a:spAutoFit/>
            </a:bodyPr>
            <a:lstStyle/>
            <a:p>
              <a:pPr>
                <a:spcAft>
                  <a:spcPts val="540"/>
                </a:spcAft>
              </a:pPr>
              <a:r>
                <a:rPr lang="en-US" sz="1000">
                  <a:solidFill>
                    <a:srgbClr val="18223F"/>
                  </a:solidFill>
                  <a:effectLst/>
                  <a:latin typeface="Bogle" panose="020B0503020203060203" pitchFamily="34" charset="77"/>
                </a:rPr>
                <a:t>Part of most Walmart medical plans</a:t>
              </a:r>
            </a:p>
          </p:txBody>
        </p:sp>
        <p:sp>
          <p:nvSpPr>
            <p:cNvPr id="40" name="TextBox 39">
              <a:extLst>
                <a:ext uri="{FF2B5EF4-FFF2-40B4-BE49-F238E27FC236}">
                  <a16:creationId xmlns:a16="http://schemas.microsoft.com/office/drawing/2014/main" id="{84E3E640-DF05-F0E8-F8C5-15F4ED0EA513}"/>
                </a:ext>
              </a:extLst>
            </p:cNvPr>
            <p:cNvSpPr txBox="1"/>
            <p:nvPr/>
          </p:nvSpPr>
          <p:spPr>
            <a:xfrm>
              <a:off x="9828944" y="854161"/>
              <a:ext cx="1736035" cy="227755"/>
            </a:xfrm>
            <a:prstGeom prst="rect">
              <a:avLst/>
            </a:prstGeom>
            <a:noFill/>
          </p:spPr>
          <p:txBody>
            <a:bodyPr wrap="square" bIns="27432" rtlCol="0">
              <a:spAutoFit/>
            </a:bodyPr>
            <a:lstStyle/>
            <a:p>
              <a:r>
                <a:rPr lang="en-US" sz="1000">
                  <a:solidFill>
                    <a:srgbClr val="18223F"/>
                  </a:solidFill>
                  <a:effectLst/>
                  <a:latin typeface="Bogle" panose="020B0503020203060203" pitchFamily="34" charset="77"/>
                </a:rPr>
                <a:t>Eligibility rules apply</a:t>
              </a:r>
            </a:p>
          </p:txBody>
        </p:sp>
        <p:sp>
          <p:nvSpPr>
            <p:cNvPr id="41" name="TextBox 40">
              <a:extLst>
                <a:ext uri="{FF2B5EF4-FFF2-40B4-BE49-F238E27FC236}">
                  <a16:creationId xmlns:a16="http://schemas.microsoft.com/office/drawing/2014/main" id="{62C2347C-5CCC-F245-B1EF-25395B56F32E}"/>
                </a:ext>
              </a:extLst>
            </p:cNvPr>
            <p:cNvSpPr txBox="1"/>
            <p:nvPr/>
          </p:nvSpPr>
          <p:spPr>
            <a:xfrm>
              <a:off x="9828944" y="1314334"/>
              <a:ext cx="1736035" cy="227755"/>
            </a:xfrm>
            <a:prstGeom prst="rect">
              <a:avLst/>
            </a:prstGeom>
            <a:noFill/>
          </p:spPr>
          <p:txBody>
            <a:bodyPr wrap="square" bIns="27432" rtlCol="0">
              <a:spAutoFit/>
            </a:bodyPr>
            <a:lstStyle/>
            <a:p>
              <a:r>
                <a:rPr lang="en-US" sz="1000">
                  <a:solidFill>
                    <a:srgbClr val="18223F"/>
                  </a:solidFill>
                  <a:effectLst/>
                  <a:latin typeface="Bogle" panose="020B0503020203060203" pitchFamily="34" charset="77"/>
                </a:rPr>
                <a:t>No cost to use this benefit</a:t>
              </a:r>
            </a:p>
          </p:txBody>
        </p:sp>
        <p:sp>
          <p:nvSpPr>
            <p:cNvPr id="42" name="TextBox 41">
              <a:extLst>
                <a:ext uri="{FF2B5EF4-FFF2-40B4-BE49-F238E27FC236}">
                  <a16:creationId xmlns:a16="http://schemas.microsoft.com/office/drawing/2014/main" id="{C31028B7-EC54-453C-23E0-7492F79BD82C}"/>
                </a:ext>
              </a:extLst>
            </p:cNvPr>
            <p:cNvSpPr txBox="1"/>
            <p:nvPr/>
          </p:nvSpPr>
          <p:spPr>
            <a:xfrm>
              <a:off x="7373816" y="483214"/>
              <a:ext cx="963725" cy="261610"/>
            </a:xfrm>
            <a:prstGeom prst="rect">
              <a:avLst/>
            </a:prstGeom>
            <a:noFill/>
          </p:spPr>
          <p:txBody>
            <a:bodyPr wrap="none" rtlCol="0">
              <a:spAutoFit/>
            </a:bodyPr>
            <a:lstStyle/>
            <a:p>
              <a:r>
                <a:rPr lang="en-US" sz="1100" b="1"/>
                <a:t>Benefits Key</a:t>
              </a:r>
            </a:p>
          </p:txBody>
        </p:sp>
        <p:cxnSp>
          <p:nvCxnSpPr>
            <p:cNvPr id="43" name="Straight Connector 42">
              <a:extLst>
                <a:ext uri="{FF2B5EF4-FFF2-40B4-BE49-F238E27FC236}">
                  <a16:creationId xmlns:a16="http://schemas.microsoft.com/office/drawing/2014/main" id="{CEC380EE-BAEA-6FE0-9DD4-7C3E264CDB3A}"/>
                </a:ext>
              </a:extLst>
            </p:cNvPr>
            <p:cNvCxnSpPr>
              <a:cxnSpLocks/>
            </p:cNvCxnSpPr>
            <p:nvPr/>
          </p:nvCxnSpPr>
          <p:spPr>
            <a:xfrm>
              <a:off x="7223760" y="479043"/>
              <a:ext cx="0" cy="1190204"/>
            </a:xfrm>
            <a:prstGeom prst="line">
              <a:avLst/>
            </a:prstGeom>
            <a:ln w="25400" cap="rnd">
              <a:prstDash val="sysDot"/>
            </a:ln>
          </p:spPr>
          <p:style>
            <a:lnRef idx="1">
              <a:schemeClr val="accent1"/>
            </a:lnRef>
            <a:fillRef idx="0">
              <a:schemeClr val="accent1"/>
            </a:fillRef>
            <a:effectRef idx="0">
              <a:schemeClr val="accent1"/>
            </a:effectRef>
            <a:fontRef idx="minor">
              <a:schemeClr val="tx1"/>
            </a:fontRef>
          </p:style>
        </p:cxnSp>
      </p:grpSp>
      <p:pic>
        <p:nvPicPr>
          <p:cNvPr id="46" name="Graphic 45">
            <a:extLst>
              <a:ext uri="{FF2B5EF4-FFF2-40B4-BE49-F238E27FC236}">
                <a16:creationId xmlns:a16="http://schemas.microsoft.com/office/drawing/2014/main" id="{317AC3C7-B8A0-1273-6B56-9D9DE65E2C17}"/>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566245" y="4017918"/>
            <a:ext cx="365760" cy="365760"/>
          </a:xfrm>
          <a:prstGeom prst="rect">
            <a:avLst/>
          </a:prstGeom>
        </p:spPr>
      </p:pic>
      <p:pic>
        <p:nvPicPr>
          <p:cNvPr id="47" name="Graphic 46">
            <a:extLst>
              <a:ext uri="{FF2B5EF4-FFF2-40B4-BE49-F238E27FC236}">
                <a16:creationId xmlns:a16="http://schemas.microsoft.com/office/drawing/2014/main" id="{0F1057D7-5456-9BCE-DA8F-8C10C0D45C22}"/>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973262" y="4017918"/>
            <a:ext cx="365760" cy="365760"/>
          </a:xfrm>
          <a:prstGeom prst="rect">
            <a:avLst/>
          </a:prstGeom>
        </p:spPr>
      </p:pic>
      <p:pic>
        <p:nvPicPr>
          <p:cNvPr id="48" name="Graphic 47">
            <a:extLst>
              <a:ext uri="{FF2B5EF4-FFF2-40B4-BE49-F238E27FC236}">
                <a16:creationId xmlns:a16="http://schemas.microsoft.com/office/drawing/2014/main" id="{DE2BAF7F-B87B-8B37-295C-B0B2FBEAD62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385753" y="4017918"/>
            <a:ext cx="365760" cy="365760"/>
          </a:xfrm>
          <a:prstGeom prst="rect">
            <a:avLst/>
          </a:prstGeom>
        </p:spPr>
      </p:pic>
      <p:pic>
        <p:nvPicPr>
          <p:cNvPr id="53" name="Graphic 52">
            <a:extLst>
              <a:ext uri="{FF2B5EF4-FFF2-40B4-BE49-F238E27FC236}">
                <a16:creationId xmlns:a16="http://schemas.microsoft.com/office/drawing/2014/main" id="{D33B70AF-B451-96F2-67F4-E0FDC3AC094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0919066" y="3858997"/>
            <a:ext cx="365760" cy="365760"/>
          </a:xfrm>
          <a:prstGeom prst="rect">
            <a:avLst/>
          </a:prstGeom>
        </p:spPr>
      </p:pic>
      <p:cxnSp>
        <p:nvCxnSpPr>
          <p:cNvPr id="54" name="Straight Arrow Connector 53">
            <a:extLst>
              <a:ext uri="{FF2B5EF4-FFF2-40B4-BE49-F238E27FC236}">
                <a16:creationId xmlns:a16="http://schemas.microsoft.com/office/drawing/2014/main" id="{3106F0DC-BD1A-6F6B-DFE9-A1DA3289C476}"/>
              </a:ext>
            </a:extLst>
          </p:cNvPr>
          <p:cNvCxnSpPr>
            <a:cxnSpLocks/>
          </p:cNvCxnSpPr>
          <p:nvPr/>
        </p:nvCxnSpPr>
        <p:spPr>
          <a:xfrm>
            <a:off x="8379502" y="4040932"/>
            <a:ext cx="2458387" cy="0"/>
          </a:xfrm>
          <a:prstGeom prst="straightConnector1">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9F01115E-E3F5-0ACA-4485-DE5670152A2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511279" y="2305762"/>
            <a:ext cx="365760" cy="365760"/>
          </a:xfrm>
          <a:prstGeom prst="rect">
            <a:avLst/>
          </a:prstGeom>
        </p:spPr>
      </p:pic>
      <p:pic>
        <p:nvPicPr>
          <p:cNvPr id="7" name="Graphic 6">
            <a:extLst>
              <a:ext uri="{FF2B5EF4-FFF2-40B4-BE49-F238E27FC236}">
                <a16:creationId xmlns:a16="http://schemas.microsoft.com/office/drawing/2014/main" id="{2C032B06-66F4-75A1-43F5-FE828011DF43}"/>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0919066" y="2305762"/>
            <a:ext cx="365760" cy="365760"/>
          </a:xfrm>
          <a:prstGeom prst="rect">
            <a:avLst/>
          </a:prstGeom>
        </p:spPr>
      </p:pic>
      <p:pic>
        <p:nvPicPr>
          <p:cNvPr id="8" name="Graphic 7">
            <a:extLst>
              <a:ext uri="{FF2B5EF4-FFF2-40B4-BE49-F238E27FC236}">
                <a16:creationId xmlns:a16="http://schemas.microsoft.com/office/drawing/2014/main" id="{AA2CC26A-816A-7F34-8D87-6AEB26D7463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327410" y="2305762"/>
            <a:ext cx="365760" cy="365760"/>
          </a:xfrm>
          <a:prstGeom prst="rect">
            <a:avLst/>
          </a:prstGeom>
        </p:spPr>
      </p:pic>
      <p:sp>
        <p:nvSpPr>
          <p:cNvPr id="10" name="Content Placeholder 8">
            <a:extLst>
              <a:ext uri="{FF2B5EF4-FFF2-40B4-BE49-F238E27FC236}">
                <a16:creationId xmlns:a16="http://schemas.microsoft.com/office/drawing/2014/main" id="{3808F91C-372C-E975-D9B3-1F4F3436BF9E}"/>
              </a:ext>
            </a:extLst>
          </p:cNvPr>
          <p:cNvSpPr txBox="1">
            <a:spLocks/>
          </p:cNvSpPr>
          <p:nvPr/>
        </p:nvSpPr>
        <p:spPr>
          <a:xfrm>
            <a:off x="510646" y="2343585"/>
            <a:ext cx="5257800" cy="1272143"/>
          </a:xfrm>
          <a:prstGeom prst="rect">
            <a:avLst/>
          </a:prstGeom>
          <a:noFill/>
        </p:spPr>
        <p:txBody>
          <a:bodyPr wrap="square" lIns="0" tIns="0" rIns="0" bIns="0">
            <a:spAutoFit/>
          </a:bodyPr>
          <a:lstStyle>
            <a:lvl1pPr marL="342900" indent="-342900" algn="l" defTabSz="914400" rtl="0" eaLnBrk="1" latinLnBrk="0" hangingPunct="1">
              <a:lnSpc>
                <a:spcPct val="120000"/>
              </a:lnSpc>
              <a:spcBef>
                <a:spcPts val="0"/>
              </a:spcBef>
              <a:spcAft>
                <a:spcPts val="500"/>
              </a:spcAft>
              <a:buFont typeface="Arial" panose="020B0604020202020204" pitchFamily="34" charset="0"/>
              <a:buChar char="•"/>
              <a:defRPr sz="2800" b="0" i="0" kern="1200">
                <a:solidFill>
                  <a:schemeClr val="tx2"/>
                </a:solidFill>
                <a:latin typeface="Bogle" panose="020B0503020203060203" pitchFamily="34" charset="77"/>
                <a:ea typeface="+mn-ea"/>
                <a:cs typeface="+mn-cs"/>
              </a:defRPr>
            </a:lvl1pPr>
            <a:lvl2pPr marL="755650" indent="-342900" algn="l" defTabSz="914400" rtl="0" eaLnBrk="1" latinLnBrk="0" hangingPunct="1">
              <a:lnSpc>
                <a:spcPct val="120000"/>
              </a:lnSpc>
              <a:spcBef>
                <a:spcPts val="0"/>
              </a:spcBef>
              <a:spcAft>
                <a:spcPts val="500"/>
              </a:spcAft>
              <a:buFont typeface="Courier New" panose="02070309020205020404" pitchFamily="49" charset="0"/>
              <a:buChar char="o"/>
              <a:tabLst/>
              <a:defRPr sz="2400" b="0" i="0" kern="1200">
                <a:solidFill>
                  <a:schemeClr val="tx2"/>
                </a:solidFill>
                <a:latin typeface="Bogle" panose="020B0503020203060203" pitchFamily="34" charset="77"/>
                <a:ea typeface="+mn-ea"/>
                <a:cs typeface="+mn-cs"/>
              </a:defRPr>
            </a:lvl2pPr>
            <a:lvl3pPr marL="1212850" indent="-400050" algn="l" defTabSz="914400" rtl="0" eaLnBrk="1" latinLnBrk="0" hangingPunct="1">
              <a:lnSpc>
                <a:spcPct val="120000"/>
              </a:lnSpc>
              <a:spcBef>
                <a:spcPts val="0"/>
              </a:spcBef>
              <a:spcAft>
                <a:spcPts val="500"/>
              </a:spcAft>
              <a:buFont typeface=".PingFangSC-Regular"/>
              <a:buChar char="－"/>
              <a:tabLst/>
              <a:defRPr sz="2000" b="0" i="0" kern="1200">
                <a:solidFill>
                  <a:schemeClr val="tx2"/>
                </a:solidFill>
                <a:latin typeface="Bogle" panose="020B0503020203060203" pitchFamily="34" charset="77"/>
                <a:ea typeface="+mn-ea"/>
                <a:cs typeface="+mn-cs"/>
              </a:defRPr>
            </a:lvl3pPr>
            <a:lvl4pPr marL="1439863" indent="-227013" algn="l" defTabSz="914400" rtl="0" eaLnBrk="1" latinLnBrk="0" hangingPunct="1">
              <a:lnSpc>
                <a:spcPct val="120000"/>
              </a:lnSpc>
              <a:spcBef>
                <a:spcPts val="0"/>
              </a:spcBef>
              <a:spcAft>
                <a:spcPts val="500"/>
              </a:spcAft>
              <a:buFont typeface="Wingdings" pitchFamily="2" charset="2"/>
              <a:buChar char="§"/>
              <a:tabLst/>
              <a:defRPr sz="1800" b="0" i="0" kern="1200">
                <a:solidFill>
                  <a:schemeClr val="tx2"/>
                </a:solidFill>
                <a:latin typeface="Bogle" panose="020B0503020203060203" pitchFamily="34" charset="77"/>
                <a:ea typeface="+mn-ea"/>
                <a:cs typeface="+mn-cs"/>
              </a:defRPr>
            </a:lvl4pPr>
            <a:lvl5pPr marL="1828800" indent="-338138" algn="l" defTabSz="914400" rtl="0" eaLnBrk="1" latinLnBrk="0" hangingPunct="1">
              <a:lnSpc>
                <a:spcPct val="120000"/>
              </a:lnSpc>
              <a:spcBef>
                <a:spcPts val="0"/>
              </a:spcBef>
              <a:spcAft>
                <a:spcPts val="500"/>
              </a:spcAft>
              <a:buFont typeface="Arial" panose="020B0604020202020204" pitchFamily="34" charset="0"/>
              <a:buChar char="»"/>
              <a:tabLst/>
              <a:defRPr sz="1800" b="0" i="0" kern="1200">
                <a:solidFill>
                  <a:schemeClr val="tx2"/>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800"/>
              </a:spcAft>
              <a:buFont typeface="Arial" panose="020B0604020202020204" pitchFamily="34" charset="0"/>
              <a:buNone/>
            </a:pPr>
            <a:r>
              <a:rPr lang="en-US" sz="2000" b="1" i="0" u="none" strike="noStrike" baseline="0" dirty="0">
                <a:solidFill>
                  <a:schemeClr val="accent1"/>
                </a:solidFill>
                <a:latin typeface="Bogle" panose="020B0503020203060203" pitchFamily="34" charset="0"/>
              </a:rPr>
              <a:t>Get a Personal </a:t>
            </a:r>
            <a:br>
              <a:rPr lang="en-US" sz="2000" b="1" i="0" u="none" strike="noStrike" baseline="0" dirty="0">
                <a:solidFill>
                  <a:schemeClr val="accent1"/>
                </a:solidFill>
                <a:latin typeface="Bogle" panose="020B0503020203060203" pitchFamily="34" charset="0"/>
              </a:rPr>
            </a:br>
            <a:r>
              <a:rPr lang="en-US" sz="2000" b="1" i="0" u="none" strike="noStrike" baseline="0" dirty="0">
                <a:solidFill>
                  <a:schemeClr val="accent1"/>
                </a:solidFill>
                <a:latin typeface="Bogle" panose="020B0503020203060203" pitchFamily="34" charset="0"/>
              </a:rPr>
              <a:t>Healthcare Assistant </a:t>
            </a:r>
          </a:p>
          <a:p>
            <a:pPr marL="0" indent="0">
              <a:lnSpc>
                <a:spcPct val="100000"/>
              </a:lnSpc>
              <a:spcAft>
                <a:spcPts val="800"/>
              </a:spcAft>
              <a:buFont typeface="Arial" panose="020B0604020202020204" pitchFamily="34" charset="0"/>
              <a:buNone/>
            </a:pPr>
            <a:r>
              <a:rPr lang="en-US" sz="1800" dirty="0">
                <a:solidFill>
                  <a:srgbClr val="091D3F"/>
                </a:solidFill>
                <a:latin typeface="Bogle" panose="020B0503020203060203" pitchFamily="34" charset="0"/>
              </a:rPr>
              <a:t>to help you find a doctor, facilitate a second opinion, or figure out a medical bill.</a:t>
            </a:r>
          </a:p>
        </p:txBody>
      </p:sp>
      <p:pic>
        <p:nvPicPr>
          <p:cNvPr id="11" name="Graphic 10">
            <a:extLst>
              <a:ext uri="{FF2B5EF4-FFF2-40B4-BE49-F238E27FC236}">
                <a16:creationId xmlns:a16="http://schemas.microsoft.com/office/drawing/2014/main" id="{9A547F2D-6F79-63F2-7A4C-4422A45020B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973262" y="2608867"/>
            <a:ext cx="365760" cy="365760"/>
          </a:xfrm>
          <a:prstGeom prst="rect">
            <a:avLst/>
          </a:prstGeom>
        </p:spPr>
      </p:pic>
      <p:cxnSp>
        <p:nvCxnSpPr>
          <p:cNvPr id="12" name="Straight Arrow Connector 11">
            <a:extLst>
              <a:ext uri="{FF2B5EF4-FFF2-40B4-BE49-F238E27FC236}">
                <a16:creationId xmlns:a16="http://schemas.microsoft.com/office/drawing/2014/main" id="{090E75F4-C113-4A58-1DA9-FDA626CD9F6D}"/>
              </a:ext>
            </a:extLst>
          </p:cNvPr>
          <p:cNvCxnSpPr>
            <a:cxnSpLocks/>
          </p:cNvCxnSpPr>
          <p:nvPr/>
        </p:nvCxnSpPr>
        <p:spPr>
          <a:xfrm>
            <a:off x="2874936" y="2786768"/>
            <a:ext cx="2018797" cy="0"/>
          </a:xfrm>
          <a:prstGeom prst="straightConnector1">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9CD45A0A-6DC6-3E42-9170-5622654611E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385753" y="2608867"/>
            <a:ext cx="365760" cy="365760"/>
          </a:xfrm>
          <a:prstGeom prst="rect">
            <a:avLst/>
          </a:prstGeom>
        </p:spPr>
      </p:pic>
      <p:sp>
        <p:nvSpPr>
          <p:cNvPr id="44" name="Content Placeholder 8">
            <a:extLst>
              <a:ext uri="{FF2B5EF4-FFF2-40B4-BE49-F238E27FC236}">
                <a16:creationId xmlns:a16="http://schemas.microsoft.com/office/drawing/2014/main" id="{8FAB30B9-A908-D957-94D0-7B49800314CE}"/>
              </a:ext>
            </a:extLst>
          </p:cNvPr>
          <p:cNvSpPr txBox="1">
            <a:spLocks/>
          </p:cNvSpPr>
          <p:nvPr/>
        </p:nvSpPr>
        <p:spPr>
          <a:xfrm>
            <a:off x="6454245" y="4841705"/>
            <a:ext cx="5033819" cy="964367"/>
          </a:xfrm>
          <a:prstGeom prst="rect">
            <a:avLst/>
          </a:prstGeom>
          <a:noFill/>
        </p:spPr>
        <p:txBody>
          <a:bodyPr wrap="square" lIns="0" tIns="0" rIns="0" bIns="0">
            <a:spAutoFit/>
          </a:bodyPr>
          <a:lstStyle>
            <a:lvl1pPr marL="0" indent="0" algn="l" defTabSz="914400" rtl="0" eaLnBrk="1" latinLnBrk="0" hangingPunct="1">
              <a:lnSpc>
                <a:spcPct val="100000"/>
              </a:lnSpc>
              <a:spcBef>
                <a:spcPts val="0"/>
              </a:spcBef>
              <a:spcAft>
                <a:spcPts val="1200"/>
              </a:spcAft>
              <a:buClr>
                <a:schemeClr val="accent1"/>
              </a:buClr>
              <a:buFont typeface="Arial" panose="020B0604020202020204" pitchFamily="34" charset="0"/>
              <a:buNone/>
              <a:defRPr sz="2000" b="0" i="0" kern="1200">
                <a:solidFill>
                  <a:schemeClr val="accent5"/>
                </a:solidFill>
                <a:latin typeface="Bogle" panose="020B0503020203060203" pitchFamily="34" charset="77"/>
                <a:ea typeface="+mn-ea"/>
                <a:cs typeface="+mn-cs"/>
              </a:defRPr>
            </a:lvl1pPr>
            <a:lvl2pPr marL="292100" indent="-284163"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2pPr>
            <a:lvl3pPr marL="1212850" indent="-400050" algn="l" defTabSz="914400" rtl="0" eaLnBrk="1" latinLnBrk="0" hangingPunct="1">
              <a:lnSpc>
                <a:spcPct val="100000"/>
              </a:lnSpc>
              <a:spcBef>
                <a:spcPts val="0"/>
              </a:spcBef>
              <a:spcAft>
                <a:spcPts val="1200"/>
              </a:spcAft>
              <a:buClr>
                <a:schemeClr val="accent1"/>
              </a:buClr>
              <a:buFont typeface=".PingFangSC-Regular"/>
              <a:buChar char="－"/>
              <a:tabLst/>
              <a:defRPr sz="2000" b="0" i="0" kern="1200">
                <a:solidFill>
                  <a:schemeClr val="accent5"/>
                </a:solidFill>
                <a:latin typeface="Bogle" panose="020B0503020203060203" pitchFamily="34" charset="77"/>
                <a:ea typeface="+mn-ea"/>
                <a:cs typeface="+mn-cs"/>
              </a:defRPr>
            </a:lvl3pPr>
            <a:lvl4pPr marL="1439863" indent="-227013" algn="l" defTabSz="914400" rtl="0" eaLnBrk="1" latinLnBrk="0" hangingPunct="1">
              <a:lnSpc>
                <a:spcPct val="100000"/>
              </a:lnSpc>
              <a:spcBef>
                <a:spcPts val="0"/>
              </a:spcBef>
              <a:spcAft>
                <a:spcPts val="1200"/>
              </a:spcAft>
              <a:buClr>
                <a:schemeClr val="accent1"/>
              </a:buClr>
              <a:buFont typeface="Wingdings" pitchFamily="2" charset="2"/>
              <a:buChar char="§"/>
              <a:tabLst/>
              <a:defRPr sz="2000" b="0" i="0" kern="1200">
                <a:solidFill>
                  <a:schemeClr val="accent5"/>
                </a:solidFill>
                <a:latin typeface="Bogle" panose="020B0503020203060203" pitchFamily="34" charset="77"/>
                <a:ea typeface="+mn-ea"/>
                <a:cs typeface="+mn-cs"/>
              </a:defRPr>
            </a:lvl4pPr>
            <a:lvl5pPr marL="1828800" indent="-33813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800"/>
              </a:spcAft>
            </a:pPr>
            <a:r>
              <a:rPr lang="en-US" b="1">
                <a:solidFill>
                  <a:schemeClr val="accent1"/>
                </a:solidFill>
                <a:latin typeface="+mn-lt"/>
              </a:rPr>
              <a:t>Create healthy habits with support </a:t>
            </a:r>
          </a:p>
          <a:p>
            <a:pPr>
              <a:spcAft>
                <a:spcPts val="800"/>
              </a:spcAft>
            </a:pPr>
            <a:r>
              <a:rPr lang="en-US" sz="1800" b="0">
                <a:solidFill>
                  <a:srgbClr val="000000"/>
                </a:solidFill>
                <a:latin typeface="+mn-lt"/>
              </a:rPr>
              <a:t>from an app designed to help you eat better, manage stress, move more, and think positively.</a:t>
            </a:r>
          </a:p>
        </p:txBody>
      </p:sp>
      <p:pic>
        <p:nvPicPr>
          <p:cNvPr id="45" name="Graphic 44">
            <a:extLst>
              <a:ext uri="{FF2B5EF4-FFF2-40B4-BE49-F238E27FC236}">
                <a16:creationId xmlns:a16="http://schemas.microsoft.com/office/drawing/2014/main" id="{E459C099-BEC8-ADF7-1D3A-C49A2810069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327410" y="4817673"/>
            <a:ext cx="365760" cy="365760"/>
          </a:xfrm>
          <a:prstGeom prst="rect">
            <a:avLst/>
          </a:prstGeom>
        </p:spPr>
      </p:pic>
      <p:cxnSp>
        <p:nvCxnSpPr>
          <p:cNvPr id="49" name="Straight Arrow Connector 48">
            <a:extLst>
              <a:ext uri="{FF2B5EF4-FFF2-40B4-BE49-F238E27FC236}">
                <a16:creationId xmlns:a16="http://schemas.microsoft.com/office/drawing/2014/main" id="{1BC60450-D285-2C5F-384F-51C84FAECAAB}"/>
              </a:ext>
            </a:extLst>
          </p:cNvPr>
          <p:cNvCxnSpPr>
            <a:cxnSpLocks/>
          </p:cNvCxnSpPr>
          <p:nvPr/>
        </p:nvCxnSpPr>
        <p:spPr>
          <a:xfrm>
            <a:off x="10328223" y="4999608"/>
            <a:ext cx="509666" cy="0"/>
          </a:xfrm>
          <a:prstGeom prst="straightConnector1">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pic>
        <p:nvPicPr>
          <p:cNvPr id="50" name="Graphic 49">
            <a:extLst>
              <a:ext uri="{FF2B5EF4-FFF2-40B4-BE49-F238E27FC236}">
                <a16:creationId xmlns:a16="http://schemas.microsoft.com/office/drawing/2014/main" id="{E6DF2CC3-10DF-CFB5-29FB-36EFABF399F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919066" y="4817673"/>
            <a:ext cx="365760" cy="365760"/>
          </a:xfrm>
          <a:prstGeom prst="rect">
            <a:avLst/>
          </a:prstGeom>
        </p:spPr>
      </p:pic>
      <p:sp>
        <p:nvSpPr>
          <p:cNvPr id="14" name="Footer Placeholder 13">
            <a:extLst>
              <a:ext uri="{FF2B5EF4-FFF2-40B4-BE49-F238E27FC236}">
                <a16:creationId xmlns:a16="http://schemas.microsoft.com/office/drawing/2014/main" id="{F7FDC91B-C325-B764-A8D3-623AC5B79E28}"/>
              </a:ext>
            </a:extLst>
          </p:cNvPr>
          <p:cNvSpPr>
            <a:spLocks noGrp="1"/>
          </p:cNvSpPr>
          <p:nvPr>
            <p:ph type="ftr" sz="quarter" idx="10"/>
          </p:nvPr>
        </p:nvSpPr>
        <p:spPr/>
        <p:txBody>
          <a:bodyPr/>
          <a:lstStyle/>
          <a:p>
            <a:r>
              <a:rPr lang="en-US" dirty="0"/>
              <a:t>Own your well-being</a:t>
            </a:r>
          </a:p>
        </p:txBody>
      </p:sp>
      <p:sp>
        <p:nvSpPr>
          <p:cNvPr id="15" name="Content Placeholder 8">
            <a:extLst>
              <a:ext uri="{FF2B5EF4-FFF2-40B4-BE49-F238E27FC236}">
                <a16:creationId xmlns:a16="http://schemas.microsoft.com/office/drawing/2014/main" id="{1C541E80-9063-B5EB-010A-48B9AE362DA6}"/>
              </a:ext>
            </a:extLst>
          </p:cNvPr>
          <p:cNvSpPr txBox="1">
            <a:spLocks/>
          </p:cNvSpPr>
          <p:nvPr/>
        </p:nvSpPr>
        <p:spPr>
          <a:xfrm>
            <a:off x="306219" y="6127930"/>
            <a:ext cx="9542551" cy="221599"/>
          </a:xfrm>
          <a:prstGeom prst="rect">
            <a:avLst/>
          </a:prstGeom>
          <a:noFill/>
        </p:spPr>
        <p:txBody>
          <a:bodyPr wrap="square" lIns="182880" tIns="0" rIns="0" bIns="0">
            <a:spAutoFit/>
          </a:bodyPr>
          <a:lstStyle>
            <a:lvl1pPr marL="342900" indent="-342900" algn="l" defTabSz="914400" rtl="0" eaLnBrk="1" latinLnBrk="0" hangingPunct="1">
              <a:lnSpc>
                <a:spcPct val="120000"/>
              </a:lnSpc>
              <a:spcBef>
                <a:spcPts val="0"/>
              </a:spcBef>
              <a:spcAft>
                <a:spcPts val="500"/>
              </a:spcAft>
              <a:buFont typeface="Arial" panose="020B0604020202020204" pitchFamily="34" charset="0"/>
              <a:buChar char="•"/>
              <a:defRPr sz="2800" b="0" i="0" kern="1200">
                <a:solidFill>
                  <a:schemeClr val="tx2"/>
                </a:solidFill>
                <a:latin typeface="Bogle" panose="020B0503020203060203" pitchFamily="34" charset="77"/>
                <a:ea typeface="+mn-ea"/>
                <a:cs typeface="+mn-cs"/>
              </a:defRPr>
            </a:lvl1pPr>
            <a:lvl2pPr marL="755650" indent="-342900" algn="l" defTabSz="914400" rtl="0" eaLnBrk="1" latinLnBrk="0" hangingPunct="1">
              <a:lnSpc>
                <a:spcPct val="120000"/>
              </a:lnSpc>
              <a:spcBef>
                <a:spcPts val="0"/>
              </a:spcBef>
              <a:spcAft>
                <a:spcPts val="500"/>
              </a:spcAft>
              <a:buFont typeface="Courier New" panose="02070309020205020404" pitchFamily="49" charset="0"/>
              <a:buChar char="o"/>
              <a:tabLst/>
              <a:defRPr sz="2400" b="0" i="0" kern="1200">
                <a:solidFill>
                  <a:schemeClr val="tx2"/>
                </a:solidFill>
                <a:latin typeface="Bogle" panose="020B0503020203060203" pitchFamily="34" charset="77"/>
                <a:ea typeface="+mn-ea"/>
                <a:cs typeface="+mn-cs"/>
              </a:defRPr>
            </a:lvl2pPr>
            <a:lvl3pPr marL="1212850" indent="-400050" algn="l" defTabSz="914400" rtl="0" eaLnBrk="1" latinLnBrk="0" hangingPunct="1">
              <a:lnSpc>
                <a:spcPct val="120000"/>
              </a:lnSpc>
              <a:spcBef>
                <a:spcPts val="0"/>
              </a:spcBef>
              <a:spcAft>
                <a:spcPts val="500"/>
              </a:spcAft>
              <a:buFont typeface=".PingFangSC-Regular"/>
              <a:buChar char="－"/>
              <a:tabLst/>
              <a:defRPr sz="2000" b="0" i="0" kern="1200">
                <a:solidFill>
                  <a:schemeClr val="tx2"/>
                </a:solidFill>
                <a:latin typeface="Bogle" panose="020B0503020203060203" pitchFamily="34" charset="77"/>
                <a:ea typeface="+mn-ea"/>
                <a:cs typeface="+mn-cs"/>
              </a:defRPr>
            </a:lvl3pPr>
            <a:lvl4pPr marL="1439863" indent="-227013" algn="l" defTabSz="914400" rtl="0" eaLnBrk="1" latinLnBrk="0" hangingPunct="1">
              <a:lnSpc>
                <a:spcPct val="120000"/>
              </a:lnSpc>
              <a:spcBef>
                <a:spcPts val="0"/>
              </a:spcBef>
              <a:spcAft>
                <a:spcPts val="500"/>
              </a:spcAft>
              <a:buFont typeface="Wingdings" pitchFamily="2" charset="2"/>
              <a:buChar char="§"/>
              <a:tabLst/>
              <a:defRPr sz="1800" b="0" i="0" kern="1200">
                <a:solidFill>
                  <a:schemeClr val="tx2"/>
                </a:solidFill>
                <a:latin typeface="Bogle" panose="020B0503020203060203" pitchFamily="34" charset="77"/>
                <a:ea typeface="+mn-ea"/>
                <a:cs typeface="+mn-cs"/>
              </a:defRPr>
            </a:lvl4pPr>
            <a:lvl5pPr marL="1828800" indent="-338138" algn="l" defTabSz="914400" rtl="0" eaLnBrk="1" latinLnBrk="0" hangingPunct="1">
              <a:lnSpc>
                <a:spcPct val="120000"/>
              </a:lnSpc>
              <a:spcBef>
                <a:spcPts val="0"/>
              </a:spcBef>
              <a:spcAft>
                <a:spcPts val="500"/>
              </a:spcAft>
              <a:buFont typeface="Arial" panose="020B0604020202020204" pitchFamily="34" charset="0"/>
              <a:buChar char="»"/>
              <a:tabLst/>
              <a:defRPr sz="1800" b="0" i="0" kern="1200">
                <a:solidFill>
                  <a:schemeClr val="tx2"/>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200" b="0" i="0" u="none" strike="noStrike" baseline="0" dirty="0">
                <a:solidFill>
                  <a:schemeClr val="tx1"/>
                </a:solidFill>
                <a:latin typeface="Bogle" panose="020B0503020203060203" pitchFamily="34" charset="0"/>
              </a:rPr>
              <a:t>* Deductible applies for Saver Plan participants.</a:t>
            </a:r>
            <a:endParaRPr lang="en-US" sz="1100" dirty="0">
              <a:solidFill>
                <a:schemeClr val="tx1"/>
              </a:solidFill>
              <a:latin typeface="+mn-lt"/>
            </a:endParaRPr>
          </a:p>
        </p:txBody>
      </p:sp>
    </p:spTree>
    <p:extLst>
      <p:ext uri="{BB962C8B-B14F-4D97-AF65-F5344CB8AC3E}">
        <p14:creationId xmlns:p14="http://schemas.microsoft.com/office/powerpoint/2010/main" val="3802095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EDAF6-A351-D9A7-8222-D8A5477176F8}"/>
            </a:ext>
          </a:extLst>
        </p:cNvPr>
        <p:cNvGrpSpPr/>
        <p:nvPr/>
      </p:nvGrpSpPr>
      <p:grpSpPr>
        <a:xfrm>
          <a:off x="0" y="0"/>
          <a:ext cx="0" cy="0"/>
          <a:chOff x="0" y="0"/>
          <a:chExt cx="0" cy="0"/>
        </a:xfrm>
      </p:grpSpPr>
      <p:sp>
        <p:nvSpPr>
          <p:cNvPr id="21" name="Content Placeholder 8">
            <a:extLst>
              <a:ext uri="{FF2B5EF4-FFF2-40B4-BE49-F238E27FC236}">
                <a16:creationId xmlns:a16="http://schemas.microsoft.com/office/drawing/2014/main" id="{3666FC42-E3A2-4122-A1BE-943E4A4CD751}"/>
              </a:ext>
            </a:extLst>
          </p:cNvPr>
          <p:cNvSpPr txBox="1">
            <a:spLocks/>
          </p:cNvSpPr>
          <p:nvPr/>
        </p:nvSpPr>
        <p:spPr>
          <a:xfrm>
            <a:off x="493713" y="3626452"/>
            <a:ext cx="4586287" cy="964367"/>
          </a:xfrm>
          <a:prstGeom prst="rect">
            <a:avLst/>
          </a:prstGeom>
          <a:noFill/>
        </p:spPr>
        <p:txBody>
          <a:bodyPr wrap="square" lIns="0" tIns="0" rIns="0" bIns="0">
            <a:spAutoFit/>
          </a:bodyPr>
          <a:lstStyle>
            <a:lvl1pPr marL="0" indent="0" algn="l" defTabSz="914400" rtl="0" eaLnBrk="1" latinLnBrk="0" hangingPunct="1">
              <a:lnSpc>
                <a:spcPct val="100000"/>
              </a:lnSpc>
              <a:spcBef>
                <a:spcPts val="0"/>
              </a:spcBef>
              <a:spcAft>
                <a:spcPts val="1200"/>
              </a:spcAft>
              <a:buClr>
                <a:schemeClr val="accent1"/>
              </a:buClr>
              <a:buFont typeface="Arial" panose="020B0604020202020204" pitchFamily="34" charset="0"/>
              <a:buNone/>
              <a:defRPr sz="2000" b="0" i="0" kern="1200">
                <a:solidFill>
                  <a:schemeClr val="accent5"/>
                </a:solidFill>
                <a:latin typeface="Bogle" panose="020B0503020203060203" pitchFamily="34" charset="77"/>
                <a:ea typeface="+mn-ea"/>
                <a:cs typeface="+mn-cs"/>
              </a:defRPr>
            </a:lvl1pPr>
            <a:lvl2pPr marL="292100" indent="-284163"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2pPr>
            <a:lvl3pPr marL="1212850" indent="-400050" algn="l" defTabSz="914400" rtl="0" eaLnBrk="1" latinLnBrk="0" hangingPunct="1">
              <a:lnSpc>
                <a:spcPct val="100000"/>
              </a:lnSpc>
              <a:spcBef>
                <a:spcPts val="0"/>
              </a:spcBef>
              <a:spcAft>
                <a:spcPts val="1200"/>
              </a:spcAft>
              <a:buClr>
                <a:schemeClr val="accent1"/>
              </a:buClr>
              <a:buFont typeface=".PingFangSC-Regular"/>
              <a:buChar char="－"/>
              <a:tabLst/>
              <a:defRPr sz="2000" b="0" i="0" kern="1200">
                <a:solidFill>
                  <a:schemeClr val="accent5"/>
                </a:solidFill>
                <a:latin typeface="Bogle" panose="020B0503020203060203" pitchFamily="34" charset="77"/>
                <a:ea typeface="+mn-ea"/>
                <a:cs typeface="+mn-cs"/>
              </a:defRPr>
            </a:lvl3pPr>
            <a:lvl4pPr marL="1439863" indent="-227013" algn="l" defTabSz="914400" rtl="0" eaLnBrk="1" latinLnBrk="0" hangingPunct="1">
              <a:lnSpc>
                <a:spcPct val="100000"/>
              </a:lnSpc>
              <a:spcBef>
                <a:spcPts val="0"/>
              </a:spcBef>
              <a:spcAft>
                <a:spcPts val="1200"/>
              </a:spcAft>
              <a:buClr>
                <a:schemeClr val="accent1"/>
              </a:buClr>
              <a:buFont typeface="Wingdings" pitchFamily="2" charset="2"/>
              <a:buChar char="§"/>
              <a:tabLst/>
              <a:defRPr sz="2000" b="0" i="0" kern="1200">
                <a:solidFill>
                  <a:schemeClr val="accent5"/>
                </a:solidFill>
                <a:latin typeface="Bogle" panose="020B0503020203060203" pitchFamily="34" charset="77"/>
                <a:ea typeface="+mn-ea"/>
                <a:cs typeface="+mn-cs"/>
              </a:defRPr>
            </a:lvl4pPr>
            <a:lvl5pPr marL="1828800" indent="-33813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a:spcBef>
                <a:spcPts val="0"/>
              </a:spcBef>
              <a:spcAft>
                <a:spcPts val="800"/>
              </a:spcAft>
            </a:pPr>
            <a:r>
              <a:rPr lang="en-US" b="1" i="0" u="none" strike="noStrike" baseline="0">
                <a:solidFill>
                  <a:schemeClr val="accent1"/>
                </a:solidFill>
                <a:latin typeface="+mn-lt"/>
              </a:rPr>
              <a:t>Get fit wherever you work, live, or travel</a:t>
            </a:r>
          </a:p>
          <a:p>
            <a:pPr marL="0" marR="0">
              <a:spcBef>
                <a:spcPts val="0"/>
              </a:spcBef>
              <a:spcAft>
                <a:spcPts val="800"/>
              </a:spcAft>
            </a:pPr>
            <a:r>
              <a:rPr lang="en-US" sz="1800" b="0" i="0" u="none" strike="noStrike" baseline="0">
                <a:solidFill>
                  <a:srgbClr val="091D3F"/>
                </a:solidFill>
                <a:latin typeface="+mn-lt"/>
              </a:rPr>
              <a:t>for as little as $5 per biweekly pay period with Fitness Pass.</a:t>
            </a:r>
            <a:endParaRPr lang="en-US" sz="1600">
              <a:solidFill>
                <a:schemeClr val="tx2"/>
              </a:solidFill>
              <a:latin typeface="+mn-lt"/>
            </a:endParaRPr>
          </a:p>
        </p:txBody>
      </p:sp>
      <p:sp>
        <p:nvSpPr>
          <p:cNvPr id="27" name="Text Placeholder 1">
            <a:extLst>
              <a:ext uri="{FF2B5EF4-FFF2-40B4-BE49-F238E27FC236}">
                <a16:creationId xmlns:a16="http://schemas.microsoft.com/office/drawing/2014/main" id="{8DB00E3C-8E74-ACC5-48A2-10E6A09D2C86}"/>
              </a:ext>
            </a:extLst>
          </p:cNvPr>
          <p:cNvSpPr txBox="1">
            <a:spLocks/>
          </p:cNvSpPr>
          <p:nvPr/>
        </p:nvSpPr>
        <p:spPr>
          <a:xfrm>
            <a:off x="2239246" y="1032322"/>
            <a:ext cx="6295154" cy="524261"/>
          </a:xfrm>
          <a:prstGeom prst="rect">
            <a:avLst/>
          </a:prstGeom>
        </p:spPr>
        <p:txBody>
          <a:bodyPr lIns="91440" tIns="45720" rIns="91440" bIns="45720" anchor="t"/>
          <a:lstStyle>
            <a:lvl1pPr marL="0" indent="0" algn="l" defTabSz="914400" rtl="0" eaLnBrk="1" latinLnBrk="0" hangingPunct="1">
              <a:lnSpc>
                <a:spcPts val="4800"/>
              </a:lnSpc>
              <a:spcBef>
                <a:spcPts val="0"/>
              </a:spcBef>
              <a:spcAft>
                <a:spcPts val="500"/>
              </a:spcAft>
              <a:buFont typeface="Arial" panose="020B0604020202020204" pitchFamily="34" charset="0"/>
              <a:buNone/>
              <a:defRPr sz="4400" b="1" i="0" kern="1200">
                <a:solidFill>
                  <a:schemeClr val="accent1"/>
                </a:solidFill>
                <a:latin typeface="Bogle" panose="020B0503020203060203" pitchFamily="34" charset="77"/>
                <a:ea typeface="+mn-ea"/>
                <a:cs typeface="+mn-cs"/>
              </a:defRPr>
            </a:lvl1pPr>
            <a:lvl2pPr marL="755650" indent="-342900" algn="l" defTabSz="914400" rtl="0" eaLnBrk="1" latinLnBrk="0" hangingPunct="1">
              <a:lnSpc>
                <a:spcPct val="120000"/>
              </a:lnSpc>
              <a:spcBef>
                <a:spcPts val="0"/>
              </a:spcBef>
              <a:spcAft>
                <a:spcPts val="500"/>
              </a:spcAft>
              <a:buFont typeface="Courier New" panose="02070309020205020404" pitchFamily="49" charset="0"/>
              <a:buChar char="o"/>
              <a:tabLst/>
              <a:defRPr sz="2400" b="0" i="0" kern="1200">
                <a:solidFill>
                  <a:schemeClr val="tx2"/>
                </a:solidFill>
                <a:latin typeface="Bogle" panose="020B0503020203060203" pitchFamily="34" charset="77"/>
                <a:ea typeface="+mn-ea"/>
                <a:cs typeface="+mn-cs"/>
              </a:defRPr>
            </a:lvl2pPr>
            <a:lvl3pPr marL="1212850" indent="-400050" algn="l" defTabSz="914400" rtl="0" eaLnBrk="1" latinLnBrk="0" hangingPunct="1">
              <a:lnSpc>
                <a:spcPct val="120000"/>
              </a:lnSpc>
              <a:spcBef>
                <a:spcPts val="0"/>
              </a:spcBef>
              <a:spcAft>
                <a:spcPts val="500"/>
              </a:spcAft>
              <a:buFont typeface=".PingFangSC-Regular"/>
              <a:buChar char="－"/>
              <a:tabLst/>
              <a:defRPr sz="2000" b="0" i="0" kern="1200">
                <a:solidFill>
                  <a:schemeClr val="tx2"/>
                </a:solidFill>
                <a:latin typeface="Bogle" panose="020B0503020203060203" pitchFamily="34" charset="77"/>
                <a:ea typeface="+mn-ea"/>
                <a:cs typeface="+mn-cs"/>
              </a:defRPr>
            </a:lvl3pPr>
            <a:lvl4pPr marL="1439863" indent="-227013" algn="l" defTabSz="914400" rtl="0" eaLnBrk="1" latinLnBrk="0" hangingPunct="1">
              <a:lnSpc>
                <a:spcPct val="120000"/>
              </a:lnSpc>
              <a:spcBef>
                <a:spcPts val="0"/>
              </a:spcBef>
              <a:spcAft>
                <a:spcPts val="500"/>
              </a:spcAft>
              <a:buFont typeface="Wingdings" pitchFamily="2" charset="2"/>
              <a:buChar char="§"/>
              <a:tabLst/>
              <a:defRPr sz="1800" b="0" i="0" kern="1200">
                <a:solidFill>
                  <a:schemeClr val="tx2"/>
                </a:solidFill>
                <a:latin typeface="Bogle" panose="020B0503020203060203" pitchFamily="34" charset="77"/>
                <a:ea typeface="+mn-ea"/>
                <a:cs typeface="+mn-cs"/>
              </a:defRPr>
            </a:lvl4pPr>
            <a:lvl5pPr marL="1828800" indent="-338138" algn="l" defTabSz="914400" rtl="0" eaLnBrk="1" latinLnBrk="0" hangingPunct="1">
              <a:lnSpc>
                <a:spcPct val="120000"/>
              </a:lnSpc>
              <a:spcBef>
                <a:spcPts val="0"/>
              </a:spcBef>
              <a:spcAft>
                <a:spcPts val="500"/>
              </a:spcAft>
              <a:buFont typeface="Arial" panose="020B0604020202020204" pitchFamily="34" charset="0"/>
              <a:buChar char="»"/>
              <a:tabLst/>
              <a:defRPr sz="1800" b="0" i="0" kern="1200">
                <a:solidFill>
                  <a:schemeClr val="tx2"/>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Aft>
                <a:spcPts val="800"/>
              </a:spcAft>
            </a:pPr>
            <a:endParaRPr lang="en-US">
              <a:solidFill>
                <a:srgbClr val="000000"/>
              </a:solidFill>
              <a:latin typeface="Bogle"/>
            </a:endParaRPr>
          </a:p>
        </p:txBody>
      </p:sp>
      <p:pic>
        <p:nvPicPr>
          <p:cNvPr id="28" name="Graphic 27">
            <a:extLst>
              <a:ext uri="{FF2B5EF4-FFF2-40B4-BE49-F238E27FC236}">
                <a16:creationId xmlns:a16="http://schemas.microsoft.com/office/drawing/2014/main" id="{20D87FDA-4697-6E6B-202F-131C5DD6AC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93713" y="532101"/>
            <a:ext cx="1218671" cy="1114272"/>
          </a:xfrm>
          <a:prstGeom prst="rect">
            <a:avLst/>
          </a:prstGeom>
        </p:spPr>
      </p:pic>
      <p:sp>
        <p:nvSpPr>
          <p:cNvPr id="4" name="Text Placeholder 1">
            <a:extLst>
              <a:ext uri="{FF2B5EF4-FFF2-40B4-BE49-F238E27FC236}">
                <a16:creationId xmlns:a16="http://schemas.microsoft.com/office/drawing/2014/main" id="{EEB86989-7BDE-4D86-00F6-54A84E6AA50C}"/>
              </a:ext>
            </a:extLst>
          </p:cNvPr>
          <p:cNvSpPr txBox="1">
            <a:spLocks/>
          </p:cNvSpPr>
          <p:nvPr/>
        </p:nvSpPr>
        <p:spPr>
          <a:xfrm>
            <a:off x="1838357" y="595130"/>
            <a:ext cx="6295154" cy="1023305"/>
          </a:xfrm>
          <a:prstGeom prst="rect">
            <a:avLst/>
          </a:prstGeom>
        </p:spPr>
        <p:txBody>
          <a:bodyPr lIns="0" tIns="0" rIns="0" bIns="0" anchor="t">
            <a:noAutofit/>
          </a:bodyPr>
          <a:lstStyle>
            <a:lvl1pPr marL="0" indent="0" algn="l" defTabSz="914400" rtl="0" eaLnBrk="1" latinLnBrk="0" hangingPunct="1">
              <a:lnSpc>
                <a:spcPts val="4800"/>
              </a:lnSpc>
              <a:spcBef>
                <a:spcPts val="0"/>
              </a:spcBef>
              <a:spcAft>
                <a:spcPts val="500"/>
              </a:spcAft>
              <a:buFont typeface="Arial" panose="020B0604020202020204" pitchFamily="34" charset="0"/>
              <a:buNone/>
              <a:defRPr sz="4400" b="1" i="0" kern="1200">
                <a:solidFill>
                  <a:schemeClr val="accent1"/>
                </a:solidFill>
                <a:latin typeface="Bogle" panose="020B0503020203060203" pitchFamily="34" charset="77"/>
                <a:ea typeface="+mn-ea"/>
                <a:cs typeface="+mn-cs"/>
              </a:defRPr>
            </a:lvl1pPr>
            <a:lvl2pPr marL="755650" indent="-342900" algn="l" defTabSz="914400" rtl="0" eaLnBrk="1" latinLnBrk="0" hangingPunct="1">
              <a:lnSpc>
                <a:spcPct val="120000"/>
              </a:lnSpc>
              <a:spcBef>
                <a:spcPts val="0"/>
              </a:spcBef>
              <a:spcAft>
                <a:spcPts val="500"/>
              </a:spcAft>
              <a:buFont typeface="Courier New" panose="02070309020205020404" pitchFamily="49" charset="0"/>
              <a:buChar char="o"/>
              <a:tabLst/>
              <a:defRPr sz="2400" b="0" i="0" kern="1200">
                <a:solidFill>
                  <a:schemeClr val="tx2"/>
                </a:solidFill>
                <a:latin typeface="Bogle" panose="020B0503020203060203" pitchFamily="34" charset="77"/>
                <a:ea typeface="+mn-ea"/>
                <a:cs typeface="+mn-cs"/>
              </a:defRPr>
            </a:lvl2pPr>
            <a:lvl3pPr marL="1212850" indent="-400050" algn="l" defTabSz="914400" rtl="0" eaLnBrk="1" latinLnBrk="0" hangingPunct="1">
              <a:lnSpc>
                <a:spcPct val="120000"/>
              </a:lnSpc>
              <a:spcBef>
                <a:spcPts val="0"/>
              </a:spcBef>
              <a:spcAft>
                <a:spcPts val="500"/>
              </a:spcAft>
              <a:buFont typeface=".PingFangSC-Regular"/>
              <a:buChar char="－"/>
              <a:tabLst/>
              <a:defRPr sz="2000" b="0" i="0" kern="1200">
                <a:solidFill>
                  <a:schemeClr val="tx2"/>
                </a:solidFill>
                <a:latin typeface="Bogle" panose="020B0503020203060203" pitchFamily="34" charset="77"/>
                <a:ea typeface="+mn-ea"/>
                <a:cs typeface="+mn-cs"/>
              </a:defRPr>
            </a:lvl3pPr>
            <a:lvl4pPr marL="1439863" indent="-227013" algn="l" defTabSz="914400" rtl="0" eaLnBrk="1" latinLnBrk="0" hangingPunct="1">
              <a:lnSpc>
                <a:spcPct val="120000"/>
              </a:lnSpc>
              <a:spcBef>
                <a:spcPts val="0"/>
              </a:spcBef>
              <a:spcAft>
                <a:spcPts val="500"/>
              </a:spcAft>
              <a:buFont typeface="Wingdings" pitchFamily="2" charset="2"/>
              <a:buChar char="§"/>
              <a:tabLst/>
              <a:defRPr sz="1800" b="0" i="0" kern="1200">
                <a:solidFill>
                  <a:schemeClr val="tx2"/>
                </a:solidFill>
                <a:latin typeface="Bogle" panose="020B0503020203060203" pitchFamily="34" charset="77"/>
                <a:ea typeface="+mn-ea"/>
                <a:cs typeface="+mn-cs"/>
              </a:defRPr>
            </a:lvl4pPr>
            <a:lvl5pPr marL="1828800" indent="-338138" algn="l" defTabSz="914400" rtl="0" eaLnBrk="1" latinLnBrk="0" hangingPunct="1">
              <a:lnSpc>
                <a:spcPct val="120000"/>
              </a:lnSpc>
              <a:spcBef>
                <a:spcPts val="0"/>
              </a:spcBef>
              <a:spcAft>
                <a:spcPts val="500"/>
              </a:spcAft>
              <a:buFont typeface="Arial" panose="020B0604020202020204" pitchFamily="34" charset="0"/>
              <a:buChar char="»"/>
              <a:tabLst/>
              <a:defRPr sz="1800" b="0" i="0" kern="1200">
                <a:solidFill>
                  <a:schemeClr val="tx2"/>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Aft>
                <a:spcPts val="0"/>
              </a:spcAft>
            </a:pPr>
            <a:r>
              <a:rPr lang="en-US" sz="3200" dirty="0">
                <a:latin typeface="Bogle"/>
              </a:rPr>
              <a:t>Tools to live better:</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i="0" u="none" strike="noStrike" kern="1200" cap="none" spc="0" normalizeH="0" baseline="0" noProof="0" dirty="0">
                <a:ln>
                  <a:noFill/>
                </a:ln>
                <a:solidFill>
                  <a:srgbClr val="000000"/>
                </a:solidFill>
                <a:effectLst/>
                <a:uLnTx/>
                <a:uFillTx/>
                <a:latin typeface="Bogle"/>
                <a:ea typeface="+mn-ea"/>
                <a:cs typeface="+mn-cs"/>
              </a:rPr>
              <a:t>Physical</a:t>
            </a:r>
          </a:p>
        </p:txBody>
      </p:sp>
      <p:grpSp>
        <p:nvGrpSpPr>
          <p:cNvPr id="33" name="Group 32">
            <a:extLst>
              <a:ext uri="{FF2B5EF4-FFF2-40B4-BE49-F238E27FC236}">
                <a16:creationId xmlns:a16="http://schemas.microsoft.com/office/drawing/2014/main" id="{5916AE3F-197A-A7C6-E332-419D696A98F0}"/>
              </a:ext>
            </a:extLst>
          </p:cNvPr>
          <p:cNvGrpSpPr/>
          <p:nvPr/>
        </p:nvGrpSpPr>
        <p:grpSpPr>
          <a:xfrm>
            <a:off x="7223760" y="479043"/>
            <a:ext cx="4341219" cy="1190204"/>
            <a:chOff x="7223760" y="479043"/>
            <a:chExt cx="4341219" cy="1190204"/>
          </a:xfrm>
        </p:grpSpPr>
        <p:pic>
          <p:nvPicPr>
            <p:cNvPr id="34" name="Graphic 33">
              <a:extLst>
                <a:ext uri="{FF2B5EF4-FFF2-40B4-BE49-F238E27FC236}">
                  <a16:creationId xmlns:a16="http://schemas.microsoft.com/office/drawing/2014/main" id="{6CEFFBE3-00DF-5BA5-FDF7-5F8C40F1349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459977" y="785158"/>
              <a:ext cx="365760" cy="365760"/>
            </a:xfrm>
            <a:prstGeom prst="rect">
              <a:avLst/>
            </a:prstGeom>
          </p:spPr>
        </p:pic>
        <p:pic>
          <p:nvPicPr>
            <p:cNvPr id="35" name="Graphic 34">
              <a:extLst>
                <a:ext uri="{FF2B5EF4-FFF2-40B4-BE49-F238E27FC236}">
                  <a16:creationId xmlns:a16="http://schemas.microsoft.com/office/drawing/2014/main" id="{2E6A77DC-43F2-7A62-30E9-7BC1AEE8F23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459977" y="1245331"/>
              <a:ext cx="365760" cy="365760"/>
            </a:xfrm>
            <a:prstGeom prst="rect">
              <a:avLst/>
            </a:prstGeom>
          </p:spPr>
        </p:pic>
        <p:pic>
          <p:nvPicPr>
            <p:cNvPr id="36" name="Graphic 35">
              <a:extLst>
                <a:ext uri="{FF2B5EF4-FFF2-40B4-BE49-F238E27FC236}">
                  <a16:creationId xmlns:a16="http://schemas.microsoft.com/office/drawing/2014/main" id="{77CA8388-04E5-7CCB-0ADE-4A4F54F00309}"/>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473400" y="785158"/>
              <a:ext cx="365760" cy="365760"/>
            </a:xfrm>
            <a:prstGeom prst="rect">
              <a:avLst/>
            </a:prstGeom>
          </p:spPr>
        </p:pic>
        <p:pic>
          <p:nvPicPr>
            <p:cNvPr id="37" name="Graphic 36">
              <a:extLst>
                <a:ext uri="{FF2B5EF4-FFF2-40B4-BE49-F238E27FC236}">
                  <a16:creationId xmlns:a16="http://schemas.microsoft.com/office/drawing/2014/main" id="{0C10A92E-BE41-544C-A82E-4FE9AFC05E3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473400" y="1245331"/>
              <a:ext cx="365760" cy="365760"/>
            </a:xfrm>
            <a:prstGeom prst="rect">
              <a:avLst/>
            </a:prstGeom>
          </p:spPr>
        </p:pic>
        <p:sp>
          <p:nvSpPr>
            <p:cNvPr id="38" name="TextBox 37">
              <a:extLst>
                <a:ext uri="{FF2B5EF4-FFF2-40B4-BE49-F238E27FC236}">
                  <a16:creationId xmlns:a16="http://schemas.microsoft.com/office/drawing/2014/main" id="{E41FB584-823B-CD7B-DFDA-13BD4F9046CE}"/>
                </a:ext>
              </a:extLst>
            </p:cNvPr>
            <p:cNvSpPr txBox="1"/>
            <p:nvPr/>
          </p:nvSpPr>
          <p:spPr>
            <a:xfrm>
              <a:off x="7817108" y="772600"/>
              <a:ext cx="1572219" cy="390876"/>
            </a:xfrm>
            <a:prstGeom prst="rect">
              <a:avLst/>
            </a:prstGeom>
            <a:noFill/>
          </p:spPr>
          <p:txBody>
            <a:bodyPr wrap="square" bIns="27432" rtlCol="0">
              <a:spAutoFit/>
            </a:bodyPr>
            <a:lstStyle/>
            <a:p>
              <a:r>
                <a:rPr lang="en-US" sz="1000"/>
                <a:t>Available on Day One as a Walmart Associate</a:t>
              </a:r>
            </a:p>
          </p:txBody>
        </p:sp>
        <p:sp>
          <p:nvSpPr>
            <p:cNvPr id="39" name="TextBox 38">
              <a:extLst>
                <a:ext uri="{FF2B5EF4-FFF2-40B4-BE49-F238E27FC236}">
                  <a16:creationId xmlns:a16="http://schemas.microsoft.com/office/drawing/2014/main" id="{B1333489-D1BD-E37A-9BB9-435F18101BD4}"/>
                </a:ext>
              </a:extLst>
            </p:cNvPr>
            <p:cNvSpPr txBox="1"/>
            <p:nvPr/>
          </p:nvSpPr>
          <p:spPr>
            <a:xfrm>
              <a:off x="7817108" y="1232773"/>
              <a:ext cx="1736035" cy="390876"/>
            </a:xfrm>
            <a:prstGeom prst="rect">
              <a:avLst/>
            </a:prstGeom>
            <a:noFill/>
          </p:spPr>
          <p:txBody>
            <a:bodyPr wrap="square" bIns="27432" rtlCol="0">
              <a:spAutoFit/>
            </a:bodyPr>
            <a:lstStyle/>
            <a:p>
              <a:pPr>
                <a:spcAft>
                  <a:spcPts val="540"/>
                </a:spcAft>
              </a:pPr>
              <a:r>
                <a:rPr lang="en-US" sz="1000">
                  <a:solidFill>
                    <a:srgbClr val="18223F"/>
                  </a:solidFill>
                  <a:effectLst/>
                  <a:latin typeface="Bogle" panose="020B0503020203060203" pitchFamily="34" charset="77"/>
                </a:rPr>
                <a:t>Part of most Walmart medical plans</a:t>
              </a:r>
            </a:p>
          </p:txBody>
        </p:sp>
        <p:sp>
          <p:nvSpPr>
            <p:cNvPr id="40" name="TextBox 39">
              <a:extLst>
                <a:ext uri="{FF2B5EF4-FFF2-40B4-BE49-F238E27FC236}">
                  <a16:creationId xmlns:a16="http://schemas.microsoft.com/office/drawing/2014/main" id="{9CEA3CBB-120E-C5D9-C09B-984CAA05A09D}"/>
                </a:ext>
              </a:extLst>
            </p:cNvPr>
            <p:cNvSpPr txBox="1"/>
            <p:nvPr/>
          </p:nvSpPr>
          <p:spPr>
            <a:xfrm>
              <a:off x="9828944" y="854161"/>
              <a:ext cx="1736035" cy="227755"/>
            </a:xfrm>
            <a:prstGeom prst="rect">
              <a:avLst/>
            </a:prstGeom>
            <a:noFill/>
          </p:spPr>
          <p:txBody>
            <a:bodyPr wrap="square" bIns="27432" rtlCol="0">
              <a:spAutoFit/>
            </a:bodyPr>
            <a:lstStyle/>
            <a:p>
              <a:r>
                <a:rPr lang="en-US" sz="1000">
                  <a:solidFill>
                    <a:srgbClr val="18223F"/>
                  </a:solidFill>
                  <a:effectLst/>
                  <a:latin typeface="Bogle" panose="020B0503020203060203" pitchFamily="34" charset="77"/>
                </a:rPr>
                <a:t>Eligibility rules apply</a:t>
              </a:r>
            </a:p>
          </p:txBody>
        </p:sp>
        <p:sp>
          <p:nvSpPr>
            <p:cNvPr id="41" name="TextBox 40">
              <a:extLst>
                <a:ext uri="{FF2B5EF4-FFF2-40B4-BE49-F238E27FC236}">
                  <a16:creationId xmlns:a16="http://schemas.microsoft.com/office/drawing/2014/main" id="{8A6C6D25-B995-C828-5393-4E56CA47E2E4}"/>
                </a:ext>
              </a:extLst>
            </p:cNvPr>
            <p:cNvSpPr txBox="1"/>
            <p:nvPr/>
          </p:nvSpPr>
          <p:spPr>
            <a:xfrm>
              <a:off x="9828944" y="1314334"/>
              <a:ext cx="1736035" cy="227755"/>
            </a:xfrm>
            <a:prstGeom prst="rect">
              <a:avLst/>
            </a:prstGeom>
            <a:noFill/>
          </p:spPr>
          <p:txBody>
            <a:bodyPr wrap="square" bIns="27432" rtlCol="0">
              <a:spAutoFit/>
            </a:bodyPr>
            <a:lstStyle/>
            <a:p>
              <a:r>
                <a:rPr lang="en-US" sz="1000">
                  <a:solidFill>
                    <a:srgbClr val="18223F"/>
                  </a:solidFill>
                  <a:effectLst/>
                  <a:latin typeface="Bogle" panose="020B0503020203060203" pitchFamily="34" charset="77"/>
                </a:rPr>
                <a:t>No cost to use this benefit</a:t>
              </a:r>
            </a:p>
          </p:txBody>
        </p:sp>
        <p:sp>
          <p:nvSpPr>
            <p:cNvPr id="42" name="TextBox 41">
              <a:extLst>
                <a:ext uri="{FF2B5EF4-FFF2-40B4-BE49-F238E27FC236}">
                  <a16:creationId xmlns:a16="http://schemas.microsoft.com/office/drawing/2014/main" id="{C4A7451D-DFCF-EC24-D168-35B68E98022A}"/>
                </a:ext>
              </a:extLst>
            </p:cNvPr>
            <p:cNvSpPr txBox="1"/>
            <p:nvPr/>
          </p:nvSpPr>
          <p:spPr>
            <a:xfrm>
              <a:off x="7373816" y="483214"/>
              <a:ext cx="963725" cy="261610"/>
            </a:xfrm>
            <a:prstGeom prst="rect">
              <a:avLst/>
            </a:prstGeom>
            <a:noFill/>
          </p:spPr>
          <p:txBody>
            <a:bodyPr wrap="none" rtlCol="0">
              <a:spAutoFit/>
            </a:bodyPr>
            <a:lstStyle/>
            <a:p>
              <a:r>
                <a:rPr lang="en-US" sz="1100" b="1"/>
                <a:t>Benefits Key</a:t>
              </a:r>
            </a:p>
          </p:txBody>
        </p:sp>
        <p:cxnSp>
          <p:nvCxnSpPr>
            <p:cNvPr id="43" name="Straight Connector 42">
              <a:extLst>
                <a:ext uri="{FF2B5EF4-FFF2-40B4-BE49-F238E27FC236}">
                  <a16:creationId xmlns:a16="http://schemas.microsoft.com/office/drawing/2014/main" id="{2BAF947A-51D2-9DB6-D81D-F22C8862A4CE}"/>
                </a:ext>
              </a:extLst>
            </p:cNvPr>
            <p:cNvCxnSpPr>
              <a:cxnSpLocks/>
            </p:cNvCxnSpPr>
            <p:nvPr/>
          </p:nvCxnSpPr>
          <p:spPr>
            <a:xfrm>
              <a:off x="7223760" y="479043"/>
              <a:ext cx="0" cy="1190204"/>
            </a:xfrm>
            <a:prstGeom prst="line">
              <a:avLst/>
            </a:prstGeom>
            <a:ln w="25400" cap="rnd">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Arrow Connector 63">
            <a:extLst>
              <a:ext uri="{FF2B5EF4-FFF2-40B4-BE49-F238E27FC236}">
                <a16:creationId xmlns:a16="http://schemas.microsoft.com/office/drawing/2014/main" id="{997B4DEF-444F-1C5A-A7EB-5C069459FAAC}"/>
              </a:ext>
            </a:extLst>
          </p:cNvPr>
          <p:cNvCxnSpPr>
            <a:cxnSpLocks/>
          </p:cNvCxnSpPr>
          <p:nvPr/>
        </p:nvCxnSpPr>
        <p:spPr>
          <a:xfrm>
            <a:off x="5029200" y="3761532"/>
            <a:ext cx="292309" cy="0"/>
          </a:xfrm>
          <a:prstGeom prst="straightConnector1">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pic>
        <p:nvPicPr>
          <p:cNvPr id="65" name="Graphic 64">
            <a:extLst>
              <a:ext uri="{FF2B5EF4-FFF2-40B4-BE49-F238E27FC236}">
                <a16:creationId xmlns:a16="http://schemas.microsoft.com/office/drawing/2014/main" id="{C471B2AE-D1B9-6DDD-F7BD-E7AF1CFE0F6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385753" y="3579597"/>
            <a:ext cx="365760" cy="365760"/>
          </a:xfrm>
          <a:prstGeom prst="rect">
            <a:avLst/>
          </a:prstGeom>
        </p:spPr>
      </p:pic>
      <p:sp>
        <p:nvSpPr>
          <p:cNvPr id="11" name="Content Placeholder 2">
            <a:extLst>
              <a:ext uri="{FF2B5EF4-FFF2-40B4-BE49-F238E27FC236}">
                <a16:creationId xmlns:a16="http://schemas.microsoft.com/office/drawing/2014/main" id="{0055DFE1-02BF-0529-476D-E85A34F43DFF}"/>
              </a:ext>
            </a:extLst>
          </p:cNvPr>
          <p:cNvSpPr txBox="1">
            <a:spLocks/>
          </p:cNvSpPr>
          <p:nvPr/>
        </p:nvSpPr>
        <p:spPr>
          <a:xfrm>
            <a:off x="493713" y="2336804"/>
            <a:ext cx="5033951" cy="964367"/>
          </a:xfrm>
          <a:prstGeom prst="rect">
            <a:avLst/>
          </a:prstGeom>
          <a:noFill/>
        </p:spPr>
        <p:txBody>
          <a:bodyPr wrap="square" lIns="0" tIns="0" rIns="0" bIns="0" anchor="t">
            <a:spAutoFit/>
          </a:bodyPr>
          <a:lstStyle>
            <a:lvl1pPr marL="342900" indent="-342900" algn="l" defTabSz="914400" rtl="0" eaLnBrk="1" latinLnBrk="0" hangingPunct="1">
              <a:lnSpc>
                <a:spcPct val="120000"/>
              </a:lnSpc>
              <a:spcBef>
                <a:spcPts val="0"/>
              </a:spcBef>
              <a:spcAft>
                <a:spcPts val="500"/>
              </a:spcAft>
              <a:buFont typeface="Arial" panose="020B0604020202020204" pitchFamily="34" charset="0"/>
              <a:buChar char="•"/>
              <a:defRPr sz="2800" b="0" i="0" kern="1200">
                <a:solidFill>
                  <a:schemeClr val="tx2"/>
                </a:solidFill>
                <a:latin typeface="Bogle" panose="020B0503020203060203" pitchFamily="34" charset="77"/>
                <a:ea typeface="+mn-ea"/>
                <a:cs typeface="+mn-cs"/>
              </a:defRPr>
            </a:lvl1pPr>
            <a:lvl2pPr marL="755650" indent="-342900" algn="l" defTabSz="914400" rtl="0" eaLnBrk="1" latinLnBrk="0" hangingPunct="1">
              <a:lnSpc>
                <a:spcPct val="120000"/>
              </a:lnSpc>
              <a:spcBef>
                <a:spcPts val="0"/>
              </a:spcBef>
              <a:spcAft>
                <a:spcPts val="500"/>
              </a:spcAft>
              <a:buFont typeface="Courier New" panose="02070309020205020404" pitchFamily="49" charset="0"/>
              <a:buChar char="o"/>
              <a:tabLst/>
              <a:defRPr sz="2400" b="0" i="0" kern="1200">
                <a:solidFill>
                  <a:schemeClr val="tx2"/>
                </a:solidFill>
                <a:latin typeface="Bogle" panose="020B0503020203060203" pitchFamily="34" charset="77"/>
                <a:ea typeface="+mn-ea"/>
                <a:cs typeface="+mn-cs"/>
              </a:defRPr>
            </a:lvl2pPr>
            <a:lvl3pPr marL="1212850" indent="-400050" algn="l" defTabSz="914400" rtl="0" eaLnBrk="1" latinLnBrk="0" hangingPunct="1">
              <a:lnSpc>
                <a:spcPct val="120000"/>
              </a:lnSpc>
              <a:spcBef>
                <a:spcPts val="0"/>
              </a:spcBef>
              <a:spcAft>
                <a:spcPts val="500"/>
              </a:spcAft>
              <a:buFont typeface=".PingFangSC-Regular"/>
              <a:buChar char="－"/>
              <a:tabLst/>
              <a:defRPr sz="2000" b="0" i="0" kern="1200">
                <a:solidFill>
                  <a:schemeClr val="tx2"/>
                </a:solidFill>
                <a:latin typeface="Bogle" panose="020B0503020203060203" pitchFamily="34" charset="77"/>
                <a:ea typeface="+mn-ea"/>
                <a:cs typeface="+mn-cs"/>
              </a:defRPr>
            </a:lvl3pPr>
            <a:lvl4pPr marL="1439863" indent="-227013" algn="l" defTabSz="914400" rtl="0" eaLnBrk="1" latinLnBrk="0" hangingPunct="1">
              <a:lnSpc>
                <a:spcPct val="120000"/>
              </a:lnSpc>
              <a:spcBef>
                <a:spcPts val="0"/>
              </a:spcBef>
              <a:spcAft>
                <a:spcPts val="500"/>
              </a:spcAft>
              <a:buFont typeface="Wingdings" pitchFamily="2" charset="2"/>
              <a:buChar char="§"/>
              <a:tabLst/>
              <a:defRPr sz="1800" b="0" i="0" kern="1200">
                <a:solidFill>
                  <a:schemeClr val="tx2"/>
                </a:solidFill>
                <a:latin typeface="Bogle" panose="020B0503020203060203" pitchFamily="34" charset="77"/>
                <a:ea typeface="+mn-ea"/>
                <a:cs typeface="+mn-cs"/>
              </a:defRPr>
            </a:lvl4pPr>
            <a:lvl5pPr marL="1828800" indent="-338138" algn="l" defTabSz="914400" rtl="0" eaLnBrk="1" latinLnBrk="0" hangingPunct="1">
              <a:lnSpc>
                <a:spcPct val="120000"/>
              </a:lnSpc>
              <a:spcBef>
                <a:spcPts val="0"/>
              </a:spcBef>
              <a:spcAft>
                <a:spcPts val="500"/>
              </a:spcAft>
              <a:buFont typeface="Arial" panose="020B0604020202020204" pitchFamily="34" charset="0"/>
              <a:buChar char="»"/>
              <a:tabLst/>
              <a:defRPr sz="1800" b="0" i="0" kern="1200">
                <a:solidFill>
                  <a:schemeClr val="tx2"/>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800"/>
              </a:spcAft>
              <a:buFont typeface="Arial" panose="020B0604020202020204" pitchFamily="34" charset="0"/>
              <a:buNone/>
            </a:pPr>
            <a:r>
              <a:rPr lang="en-US" sz="2000" b="1">
                <a:solidFill>
                  <a:schemeClr val="accent1"/>
                </a:solidFill>
                <a:latin typeface="+mn-lt"/>
              </a:rPr>
              <a:t>Quit tobacco or vaping for good</a:t>
            </a:r>
          </a:p>
          <a:p>
            <a:pPr marL="0" indent="0">
              <a:lnSpc>
                <a:spcPct val="100000"/>
              </a:lnSpc>
              <a:spcAft>
                <a:spcPts val="800"/>
              </a:spcAft>
              <a:buFont typeface="Arial" panose="020B0604020202020204" pitchFamily="34" charset="0"/>
              <a:buNone/>
            </a:pPr>
            <a:r>
              <a:rPr lang="en-US" sz="1800">
                <a:solidFill>
                  <a:srgbClr val="091D3F"/>
                </a:solidFill>
                <a:latin typeface="+mn-lt"/>
              </a:rPr>
              <a:t>with text-based coaching and nicotine replacement therapy.</a:t>
            </a:r>
          </a:p>
        </p:txBody>
      </p:sp>
      <p:cxnSp>
        <p:nvCxnSpPr>
          <p:cNvPr id="12" name="Straight Arrow Connector 11">
            <a:extLst>
              <a:ext uri="{FF2B5EF4-FFF2-40B4-BE49-F238E27FC236}">
                <a16:creationId xmlns:a16="http://schemas.microsoft.com/office/drawing/2014/main" id="{D28D2D00-0E56-5C0B-383D-FAE487AD2F62}"/>
              </a:ext>
            </a:extLst>
          </p:cNvPr>
          <p:cNvCxnSpPr>
            <a:cxnSpLocks/>
          </p:cNvCxnSpPr>
          <p:nvPr/>
        </p:nvCxnSpPr>
        <p:spPr>
          <a:xfrm>
            <a:off x="4125434" y="2493062"/>
            <a:ext cx="779489" cy="0"/>
          </a:xfrm>
          <a:prstGeom prst="straightConnector1">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BC6F8B71-DCFA-C736-FD8C-B39F623A8A8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949417" y="2308580"/>
            <a:ext cx="365760" cy="365760"/>
          </a:xfrm>
          <a:prstGeom prst="rect">
            <a:avLst/>
          </a:prstGeom>
        </p:spPr>
      </p:pic>
      <p:pic>
        <p:nvPicPr>
          <p:cNvPr id="14" name="Graphic 13">
            <a:extLst>
              <a:ext uri="{FF2B5EF4-FFF2-40B4-BE49-F238E27FC236}">
                <a16:creationId xmlns:a16="http://schemas.microsoft.com/office/drawing/2014/main" id="{475D5C2A-762C-B297-7D4C-FF8202D96E1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387168" y="2308580"/>
            <a:ext cx="365760" cy="365760"/>
          </a:xfrm>
          <a:prstGeom prst="rect">
            <a:avLst/>
          </a:prstGeom>
        </p:spPr>
      </p:pic>
      <p:sp>
        <p:nvSpPr>
          <p:cNvPr id="15" name="Content Placeholder 2">
            <a:extLst>
              <a:ext uri="{FF2B5EF4-FFF2-40B4-BE49-F238E27FC236}">
                <a16:creationId xmlns:a16="http://schemas.microsoft.com/office/drawing/2014/main" id="{F125A8EF-718A-E32B-0565-51FC50336332}"/>
              </a:ext>
            </a:extLst>
          </p:cNvPr>
          <p:cNvSpPr txBox="1">
            <a:spLocks/>
          </p:cNvSpPr>
          <p:nvPr/>
        </p:nvSpPr>
        <p:spPr>
          <a:xfrm>
            <a:off x="6437313" y="2336800"/>
            <a:ext cx="4637087" cy="964367"/>
          </a:xfrm>
          <a:prstGeom prst="rect">
            <a:avLst/>
          </a:prstGeom>
          <a:noFill/>
        </p:spPr>
        <p:txBody>
          <a:bodyPr wrap="square" lIns="0" tIns="0" rIns="0" bIns="0" anchor="t">
            <a:spAutoFit/>
          </a:bodyPr>
          <a:lstStyle>
            <a:lvl1pPr marL="342900" indent="-342900" algn="l" defTabSz="914400" rtl="0" eaLnBrk="1" latinLnBrk="0" hangingPunct="1">
              <a:lnSpc>
                <a:spcPct val="120000"/>
              </a:lnSpc>
              <a:spcBef>
                <a:spcPts val="0"/>
              </a:spcBef>
              <a:spcAft>
                <a:spcPts val="500"/>
              </a:spcAft>
              <a:buFont typeface="Arial" panose="020B0604020202020204" pitchFamily="34" charset="0"/>
              <a:buChar char="•"/>
              <a:defRPr sz="2800" b="0" i="0" kern="1200">
                <a:solidFill>
                  <a:schemeClr val="tx2"/>
                </a:solidFill>
                <a:latin typeface="Bogle" panose="020B0503020203060203" pitchFamily="34" charset="77"/>
                <a:ea typeface="+mn-ea"/>
                <a:cs typeface="+mn-cs"/>
              </a:defRPr>
            </a:lvl1pPr>
            <a:lvl2pPr marL="755650" indent="-342900" algn="l" defTabSz="914400" rtl="0" eaLnBrk="1" latinLnBrk="0" hangingPunct="1">
              <a:lnSpc>
                <a:spcPct val="120000"/>
              </a:lnSpc>
              <a:spcBef>
                <a:spcPts val="0"/>
              </a:spcBef>
              <a:spcAft>
                <a:spcPts val="500"/>
              </a:spcAft>
              <a:buFont typeface="Courier New" panose="02070309020205020404" pitchFamily="49" charset="0"/>
              <a:buChar char="o"/>
              <a:tabLst/>
              <a:defRPr sz="2400" b="0" i="0" kern="1200">
                <a:solidFill>
                  <a:schemeClr val="tx2"/>
                </a:solidFill>
                <a:latin typeface="Bogle" panose="020B0503020203060203" pitchFamily="34" charset="77"/>
                <a:ea typeface="+mn-ea"/>
                <a:cs typeface="+mn-cs"/>
              </a:defRPr>
            </a:lvl2pPr>
            <a:lvl3pPr marL="1212850" indent="-400050" algn="l" defTabSz="914400" rtl="0" eaLnBrk="1" latinLnBrk="0" hangingPunct="1">
              <a:lnSpc>
                <a:spcPct val="120000"/>
              </a:lnSpc>
              <a:spcBef>
                <a:spcPts val="0"/>
              </a:spcBef>
              <a:spcAft>
                <a:spcPts val="500"/>
              </a:spcAft>
              <a:buFont typeface=".PingFangSC-Regular"/>
              <a:buChar char="－"/>
              <a:tabLst/>
              <a:defRPr sz="2000" b="0" i="0" kern="1200">
                <a:solidFill>
                  <a:schemeClr val="tx2"/>
                </a:solidFill>
                <a:latin typeface="Bogle" panose="020B0503020203060203" pitchFamily="34" charset="77"/>
                <a:ea typeface="+mn-ea"/>
                <a:cs typeface="+mn-cs"/>
              </a:defRPr>
            </a:lvl3pPr>
            <a:lvl4pPr marL="1439863" indent="-227013" algn="l" defTabSz="914400" rtl="0" eaLnBrk="1" latinLnBrk="0" hangingPunct="1">
              <a:lnSpc>
                <a:spcPct val="120000"/>
              </a:lnSpc>
              <a:spcBef>
                <a:spcPts val="0"/>
              </a:spcBef>
              <a:spcAft>
                <a:spcPts val="500"/>
              </a:spcAft>
              <a:buFont typeface="Wingdings" pitchFamily="2" charset="2"/>
              <a:buChar char="§"/>
              <a:tabLst/>
              <a:defRPr sz="1800" b="0" i="0" kern="1200">
                <a:solidFill>
                  <a:schemeClr val="tx2"/>
                </a:solidFill>
                <a:latin typeface="Bogle" panose="020B0503020203060203" pitchFamily="34" charset="77"/>
                <a:ea typeface="+mn-ea"/>
                <a:cs typeface="+mn-cs"/>
              </a:defRPr>
            </a:lvl4pPr>
            <a:lvl5pPr marL="1828800" indent="-338138" algn="l" defTabSz="914400" rtl="0" eaLnBrk="1" latinLnBrk="0" hangingPunct="1">
              <a:lnSpc>
                <a:spcPct val="120000"/>
              </a:lnSpc>
              <a:spcBef>
                <a:spcPts val="0"/>
              </a:spcBef>
              <a:spcAft>
                <a:spcPts val="500"/>
              </a:spcAft>
              <a:buFont typeface="Arial" panose="020B0604020202020204" pitchFamily="34" charset="0"/>
              <a:buChar char="»"/>
              <a:tabLst/>
              <a:defRPr sz="1800" b="0" i="0" kern="1200">
                <a:solidFill>
                  <a:schemeClr val="tx2"/>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800"/>
              </a:spcAft>
              <a:buFont typeface="Arial" panose="020B0604020202020204" pitchFamily="34" charset="0"/>
              <a:buNone/>
            </a:pPr>
            <a:r>
              <a:rPr lang="en-US" sz="2000" b="1">
                <a:solidFill>
                  <a:schemeClr val="accent1"/>
                </a:solidFill>
                <a:latin typeface="+mn-lt"/>
              </a:rPr>
              <a:t>Support for travel costs</a:t>
            </a:r>
          </a:p>
          <a:p>
            <a:pPr marL="0" indent="0">
              <a:lnSpc>
                <a:spcPct val="100000"/>
              </a:lnSpc>
              <a:spcAft>
                <a:spcPts val="800"/>
              </a:spcAft>
              <a:buFont typeface="Arial" panose="020B0604020202020204" pitchFamily="34" charset="0"/>
              <a:buNone/>
            </a:pPr>
            <a:r>
              <a:rPr lang="en-US" sz="1800">
                <a:solidFill>
                  <a:srgbClr val="091D3F"/>
                </a:solidFill>
                <a:latin typeface="+mn-lt"/>
              </a:rPr>
              <a:t>if the care you need is more than 100 miles from your home.</a:t>
            </a:r>
          </a:p>
        </p:txBody>
      </p:sp>
      <p:pic>
        <p:nvPicPr>
          <p:cNvPr id="3" name="Graphic 2">
            <a:extLst>
              <a:ext uri="{FF2B5EF4-FFF2-40B4-BE49-F238E27FC236}">
                <a16:creationId xmlns:a16="http://schemas.microsoft.com/office/drawing/2014/main" id="{9AE69AC3-769D-5B6D-5F59-2522013C183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859808" y="2336800"/>
            <a:ext cx="365760" cy="365760"/>
          </a:xfrm>
          <a:prstGeom prst="rect">
            <a:avLst/>
          </a:prstGeom>
        </p:spPr>
      </p:pic>
      <p:cxnSp>
        <p:nvCxnSpPr>
          <p:cNvPr id="5" name="Straight Arrow Connector 4">
            <a:extLst>
              <a:ext uri="{FF2B5EF4-FFF2-40B4-BE49-F238E27FC236}">
                <a16:creationId xmlns:a16="http://schemas.microsoft.com/office/drawing/2014/main" id="{2910B75A-FD18-54B5-9C77-0965F74E3706}"/>
              </a:ext>
            </a:extLst>
          </p:cNvPr>
          <p:cNvCxnSpPr>
            <a:cxnSpLocks/>
          </p:cNvCxnSpPr>
          <p:nvPr/>
        </p:nvCxnSpPr>
        <p:spPr>
          <a:xfrm>
            <a:off x="9220200" y="2493062"/>
            <a:ext cx="1560079" cy="21639"/>
          </a:xfrm>
          <a:prstGeom prst="straightConnector1">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741EEFF8-C5BD-FE90-5992-AA57CA02023F}"/>
              </a:ext>
            </a:extLst>
          </p:cNvPr>
          <p:cNvSpPr>
            <a:spLocks noGrp="1"/>
          </p:cNvSpPr>
          <p:nvPr>
            <p:ph type="ftr" sz="quarter" idx="10"/>
          </p:nvPr>
        </p:nvSpPr>
        <p:spPr/>
        <p:txBody>
          <a:bodyPr/>
          <a:lstStyle/>
          <a:p>
            <a:r>
              <a:rPr lang="en-US" dirty="0"/>
              <a:t>Own your well-being</a:t>
            </a:r>
          </a:p>
        </p:txBody>
      </p:sp>
      <p:sp>
        <p:nvSpPr>
          <p:cNvPr id="7" name="Content Placeholder 8">
            <a:extLst>
              <a:ext uri="{FF2B5EF4-FFF2-40B4-BE49-F238E27FC236}">
                <a16:creationId xmlns:a16="http://schemas.microsoft.com/office/drawing/2014/main" id="{01A1452D-017B-A1B7-42CA-331AD575A06C}"/>
              </a:ext>
            </a:extLst>
          </p:cNvPr>
          <p:cNvSpPr txBox="1">
            <a:spLocks/>
          </p:cNvSpPr>
          <p:nvPr/>
        </p:nvSpPr>
        <p:spPr>
          <a:xfrm>
            <a:off x="306219" y="6127930"/>
            <a:ext cx="9542551" cy="221599"/>
          </a:xfrm>
          <a:prstGeom prst="rect">
            <a:avLst/>
          </a:prstGeom>
          <a:noFill/>
        </p:spPr>
        <p:txBody>
          <a:bodyPr wrap="square" lIns="182880" tIns="0" rIns="0" bIns="0">
            <a:spAutoFit/>
          </a:bodyPr>
          <a:lstStyle>
            <a:lvl1pPr marL="342900" indent="-342900" algn="l" defTabSz="914400" rtl="0" eaLnBrk="1" latinLnBrk="0" hangingPunct="1">
              <a:lnSpc>
                <a:spcPct val="120000"/>
              </a:lnSpc>
              <a:spcBef>
                <a:spcPts val="0"/>
              </a:spcBef>
              <a:spcAft>
                <a:spcPts val="500"/>
              </a:spcAft>
              <a:buFont typeface="Arial" panose="020B0604020202020204" pitchFamily="34" charset="0"/>
              <a:buChar char="•"/>
              <a:defRPr sz="2800" b="0" i="0" kern="1200">
                <a:solidFill>
                  <a:schemeClr val="tx2"/>
                </a:solidFill>
                <a:latin typeface="Bogle" panose="020B0503020203060203" pitchFamily="34" charset="77"/>
                <a:ea typeface="+mn-ea"/>
                <a:cs typeface="+mn-cs"/>
              </a:defRPr>
            </a:lvl1pPr>
            <a:lvl2pPr marL="755650" indent="-342900" algn="l" defTabSz="914400" rtl="0" eaLnBrk="1" latinLnBrk="0" hangingPunct="1">
              <a:lnSpc>
                <a:spcPct val="120000"/>
              </a:lnSpc>
              <a:spcBef>
                <a:spcPts val="0"/>
              </a:spcBef>
              <a:spcAft>
                <a:spcPts val="500"/>
              </a:spcAft>
              <a:buFont typeface="Courier New" panose="02070309020205020404" pitchFamily="49" charset="0"/>
              <a:buChar char="o"/>
              <a:tabLst/>
              <a:defRPr sz="2400" b="0" i="0" kern="1200">
                <a:solidFill>
                  <a:schemeClr val="tx2"/>
                </a:solidFill>
                <a:latin typeface="Bogle" panose="020B0503020203060203" pitchFamily="34" charset="77"/>
                <a:ea typeface="+mn-ea"/>
                <a:cs typeface="+mn-cs"/>
              </a:defRPr>
            </a:lvl2pPr>
            <a:lvl3pPr marL="1212850" indent="-400050" algn="l" defTabSz="914400" rtl="0" eaLnBrk="1" latinLnBrk="0" hangingPunct="1">
              <a:lnSpc>
                <a:spcPct val="120000"/>
              </a:lnSpc>
              <a:spcBef>
                <a:spcPts val="0"/>
              </a:spcBef>
              <a:spcAft>
                <a:spcPts val="500"/>
              </a:spcAft>
              <a:buFont typeface=".PingFangSC-Regular"/>
              <a:buChar char="－"/>
              <a:tabLst/>
              <a:defRPr sz="2000" b="0" i="0" kern="1200">
                <a:solidFill>
                  <a:schemeClr val="tx2"/>
                </a:solidFill>
                <a:latin typeface="Bogle" panose="020B0503020203060203" pitchFamily="34" charset="77"/>
                <a:ea typeface="+mn-ea"/>
                <a:cs typeface="+mn-cs"/>
              </a:defRPr>
            </a:lvl3pPr>
            <a:lvl4pPr marL="1439863" indent="-227013" algn="l" defTabSz="914400" rtl="0" eaLnBrk="1" latinLnBrk="0" hangingPunct="1">
              <a:lnSpc>
                <a:spcPct val="120000"/>
              </a:lnSpc>
              <a:spcBef>
                <a:spcPts val="0"/>
              </a:spcBef>
              <a:spcAft>
                <a:spcPts val="500"/>
              </a:spcAft>
              <a:buFont typeface="Wingdings" pitchFamily="2" charset="2"/>
              <a:buChar char="§"/>
              <a:tabLst/>
              <a:defRPr sz="1800" b="0" i="0" kern="1200">
                <a:solidFill>
                  <a:schemeClr val="tx2"/>
                </a:solidFill>
                <a:latin typeface="Bogle" panose="020B0503020203060203" pitchFamily="34" charset="77"/>
                <a:ea typeface="+mn-ea"/>
                <a:cs typeface="+mn-cs"/>
              </a:defRPr>
            </a:lvl4pPr>
            <a:lvl5pPr marL="1828800" indent="-338138" algn="l" defTabSz="914400" rtl="0" eaLnBrk="1" latinLnBrk="0" hangingPunct="1">
              <a:lnSpc>
                <a:spcPct val="120000"/>
              </a:lnSpc>
              <a:spcBef>
                <a:spcPts val="0"/>
              </a:spcBef>
              <a:spcAft>
                <a:spcPts val="500"/>
              </a:spcAft>
              <a:buFont typeface="Arial" panose="020B0604020202020204" pitchFamily="34" charset="0"/>
              <a:buChar char="»"/>
              <a:tabLst/>
              <a:defRPr sz="1800" b="0" i="0" kern="1200">
                <a:solidFill>
                  <a:schemeClr val="tx2"/>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200" b="0" i="0" u="none" strike="noStrike" baseline="0" dirty="0">
                <a:solidFill>
                  <a:schemeClr val="tx1"/>
                </a:solidFill>
                <a:latin typeface="Bogle" panose="020B0503020203060203" pitchFamily="34" charset="0"/>
              </a:rPr>
              <a:t>* Deductible applies for Saver Plan participants.</a:t>
            </a:r>
            <a:endParaRPr lang="en-US" sz="1100" dirty="0">
              <a:solidFill>
                <a:schemeClr val="tx1"/>
              </a:solidFill>
              <a:latin typeface="+mn-lt"/>
            </a:endParaRPr>
          </a:p>
        </p:txBody>
      </p:sp>
    </p:spTree>
    <p:extLst>
      <p:ext uri="{BB962C8B-B14F-4D97-AF65-F5344CB8AC3E}">
        <p14:creationId xmlns:p14="http://schemas.microsoft.com/office/powerpoint/2010/main" val="1750595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5557B-A336-8CEC-FBC2-963DA9754D07}"/>
            </a:ext>
          </a:extLst>
        </p:cNvPr>
        <p:cNvGrpSpPr/>
        <p:nvPr/>
      </p:nvGrpSpPr>
      <p:grpSpPr>
        <a:xfrm>
          <a:off x="0" y="0"/>
          <a:ext cx="0" cy="0"/>
          <a:chOff x="0" y="0"/>
          <a:chExt cx="0" cy="0"/>
        </a:xfrm>
      </p:grpSpPr>
      <p:sp>
        <p:nvSpPr>
          <p:cNvPr id="27" name="Text Placeholder 1">
            <a:extLst>
              <a:ext uri="{FF2B5EF4-FFF2-40B4-BE49-F238E27FC236}">
                <a16:creationId xmlns:a16="http://schemas.microsoft.com/office/drawing/2014/main" id="{74CF56F7-BCA5-51DE-97E5-7138782709F9}"/>
              </a:ext>
            </a:extLst>
          </p:cNvPr>
          <p:cNvSpPr txBox="1">
            <a:spLocks/>
          </p:cNvSpPr>
          <p:nvPr/>
        </p:nvSpPr>
        <p:spPr>
          <a:xfrm>
            <a:off x="2239246" y="1032322"/>
            <a:ext cx="6295154" cy="524261"/>
          </a:xfrm>
          <a:prstGeom prst="rect">
            <a:avLst/>
          </a:prstGeom>
        </p:spPr>
        <p:txBody>
          <a:bodyPr lIns="91440" tIns="45720" rIns="91440" bIns="45720" anchor="t"/>
          <a:lstStyle>
            <a:lvl1pPr marL="0" indent="0" algn="l" defTabSz="914400" rtl="0" eaLnBrk="1" latinLnBrk="0" hangingPunct="1">
              <a:lnSpc>
                <a:spcPts val="4800"/>
              </a:lnSpc>
              <a:spcBef>
                <a:spcPts val="0"/>
              </a:spcBef>
              <a:spcAft>
                <a:spcPts val="500"/>
              </a:spcAft>
              <a:buFont typeface="Arial" panose="020B0604020202020204" pitchFamily="34" charset="0"/>
              <a:buNone/>
              <a:defRPr sz="4400" b="1" i="0" kern="1200">
                <a:solidFill>
                  <a:schemeClr val="accent1"/>
                </a:solidFill>
                <a:latin typeface="Bogle" panose="020B0503020203060203" pitchFamily="34" charset="77"/>
                <a:ea typeface="+mn-ea"/>
                <a:cs typeface="+mn-cs"/>
              </a:defRPr>
            </a:lvl1pPr>
            <a:lvl2pPr marL="755650" indent="-342900" algn="l" defTabSz="914400" rtl="0" eaLnBrk="1" latinLnBrk="0" hangingPunct="1">
              <a:lnSpc>
                <a:spcPct val="120000"/>
              </a:lnSpc>
              <a:spcBef>
                <a:spcPts val="0"/>
              </a:spcBef>
              <a:spcAft>
                <a:spcPts val="500"/>
              </a:spcAft>
              <a:buFont typeface="Courier New" panose="02070309020205020404" pitchFamily="49" charset="0"/>
              <a:buChar char="o"/>
              <a:tabLst/>
              <a:defRPr sz="2400" b="0" i="0" kern="1200">
                <a:solidFill>
                  <a:schemeClr val="tx2"/>
                </a:solidFill>
                <a:latin typeface="Bogle" panose="020B0503020203060203" pitchFamily="34" charset="77"/>
                <a:ea typeface="+mn-ea"/>
                <a:cs typeface="+mn-cs"/>
              </a:defRPr>
            </a:lvl2pPr>
            <a:lvl3pPr marL="1212850" indent="-400050" algn="l" defTabSz="914400" rtl="0" eaLnBrk="1" latinLnBrk="0" hangingPunct="1">
              <a:lnSpc>
                <a:spcPct val="120000"/>
              </a:lnSpc>
              <a:spcBef>
                <a:spcPts val="0"/>
              </a:spcBef>
              <a:spcAft>
                <a:spcPts val="500"/>
              </a:spcAft>
              <a:buFont typeface=".PingFangSC-Regular"/>
              <a:buChar char="－"/>
              <a:tabLst/>
              <a:defRPr sz="2000" b="0" i="0" kern="1200">
                <a:solidFill>
                  <a:schemeClr val="tx2"/>
                </a:solidFill>
                <a:latin typeface="Bogle" panose="020B0503020203060203" pitchFamily="34" charset="77"/>
                <a:ea typeface="+mn-ea"/>
                <a:cs typeface="+mn-cs"/>
              </a:defRPr>
            </a:lvl3pPr>
            <a:lvl4pPr marL="1439863" indent="-227013" algn="l" defTabSz="914400" rtl="0" eaLnBrk="1" latinLnBrk="0" hangingPunct="1">
              <a:lnSpc>
                <a:spcPct val="120000"/>
              </a:lnSpc>
              <a:spcBef>
                <a:spcPts val="0"/>
              </a:spcBef>
              <a:spcAft>
                <a:spcPts val="500"/>
              </a:spcAft>
              <a:buFont typeface="Wingdings" pitchFamily="2" charset="2"/>
              <a:buChar char="§"/>
              <a:tabLst/>
              <a:defRPr sz="1800" b="0" i="0" kern="1200">
                <a:solidFill>
                  <a:schemeClr val="tx2"/>
                </a:solidFill>
                <a:latin typeface="Bogle" panose="020B0503020203060203" pitchFamily="34" charset="77"/>
                <a:ea typeface="+mn-ea"/>
                <a:cs typeface="+mn-cs"/>
              </a:defRPr>
            </a:lvl4pPr>
            <a:lvl5pPr marL="1828800" indent="-338138" algn="l" defTabSz="914400" rtl="0" eaLnBrk="1" latinLnBrk="0" hangingPunct="1">
              <a:lnSpc>
                <a:spcPct val="120000"/>
              </a:lnSpc>
              <a:spcBef>
                <a:spcPts val="0"/>
              </a:spcBef>
              <a:spcAft>
                <a:spcPts val="500"/>
              </a:spcAft>
              <a:buFont typeface="Arial" panose="020B0604020202020204" pitchFamily="34" charset="0"/>
              <a:buChar char="»"/>
              <a:tabLst/>
              <a:defRPr sz="1800" b="0" i="0" kern="1200">
                <a:solidFill>
                  <a:schemeClr val="tx2"/>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Aft>
                <a:spcPts val="800"/>
              </a:spcAft>
            </a:pPr>
            <a:endParaRPr lang="en-US">
              <a:solidFill>
                <a:srgbClr val="000000"/>
              </a:solidFill>
              <a:latin typeface="Bogle"/>
            </a:endParaRPr>
          </a:p>
        </p:txBody>
      </p:sp>
      <p:sp>
        <p:nvSpPr>
          <p:cNvPr id="4" name="Content Placeholder 8">
            <a:extLst>
              <a:ext uri="{FF2B5EF4-FFF2-40B4-BE49-F238E27FC236}">
                <a16:creationId xmlns:a16="http://schemas.microsoft.com/office/drawing/2014/main" id="{60973A62-D72C-8616-6087-50BB0BE2A0CA}"/>
              </a:ext>
            </a:extLst>
          </p:cNvPr>
          <p:cNvSpPr txBox="1">
            <a:spLocks/>
          </p:cNvSpPr>
          <p:nvPr/>
        </p:nvSpPr>
        <p:spPr>
          <a:xfrm>
            <a:off x="493713" y="2335452"/>
            <a:ext cx="5257800" cy="1549142"/>
          </a:xfrm>
          <a:prstGeom prst="rect">
            <a:avLst/>
          </a:prstGeom>
          <a:noFill/>
        </p:spPr>
        <p:txBody>
          <a:bodyPr wrap="square" lIns="0" tIns="0" rIns="0" bIns="0" anchor="t">
            <a:spAutoFit/>
          </a:bodyPr>
          <a:lstStyle>
            <a:lvl1pPr marL="0" indent="0" algn="l" defTabSz="914400" rtl="0" eaLnBrk="1" latinLnBrk="0" hangingPunct="1">
              <a:lnSpc>
                <a:spcPct val="100000"/>
              </a:lnSpc>
              <a:spcBef>
                <a:spcPts val="0"/>
              </a:spcBef>
              <a:spcAft>
                <a:spcPts val="1200"/>
              </a:spcAft>
              <a:buClr>
                <a:schemeClr val="accent1"/>
              </a:buClr>
              <a:buFont typeface="Arial" panose="020B0604020202020204" pitchFamily="34" charset="0"/>
              <a:buNone/>
              <a:defRPr sz="2000" b="0" i="0" kern="1200">
                <a:solidFill>
                  <a:schemeClr val="accent5"/>
                </a:solidFill>
                <a:latin typeface="Bogle" panose="020B0503020203060203" pitchFamily="34" charset="77"/>
                <a:ea typeface="+mn-ea"/>
                <a:cs typeface="+mn-cs"/>
              </a:defRPr>
            </a:lvl1pPr>
            <a:lvl2pPr marL="293688" indent="-28098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2pPr>
            <a:lvl3pPr marL="1212850" indent="-400050" algn="l" defTabSz="914400" rtl="0" eaLnBrk="1" latinLnBrk="0" hangingPunct="1">
              <a:lnSpc>
                <a:spcPct val="100000"/>
              </a:lnSpc>
              <a:spcBef>
                <a:spcPts val="0"/>
              </a:spcBef>
              <a:spcAft>
                <a:spcPts val="1200"/>
              </a:spcAft>
              <a:buClr>
                <a:schemeClr val="accent1"/>
              </a:buClr>
              <a:buFont typeface=".PingFangSC-Regular"/>
              <a:buChar char="－"/>
              <a:tabLst/>
              <a:defRPr sz="2000" b="0" i="0" kern="1200">
                <a:solidFill>
                  <a:schemeClr val="accent5"/>
                </a:solidFill>
                <a:latin typeface="Bogle" panose="020B0503020203060203" pitchFamily="34" charset="77"/>
                <a:ea typeface="+mn-ea"/>
                <a:cs typeface="+mn-cs"/>
              </a:defRPr>
            </a:lvl3pPr>
            <a:lvl4pPr marL="1439863" indent="-227013" algn="l" defTabSz="914400" rtl="0" eaLnBrk="1" latinLnBrk="0" hangingPunct="1">
              <a:lnSpc>
                <a:spcPct val="100000"/>
              </a:lnSpc>
              <a:spcBef>
                <a:spcPts val="0"/>
              </a:spcBef>
              <a:spcAft>
                <a:spcPts val="1200"/>
              </a:spcAft>
              <a:buClr>
                <a:schemeClr val="accent1"/>
              </a:buClr>
              <a:buFont typeface="Wingdings" pitchFamily="2" charset="2"/>
              <a:buChar char="§"/>
              <a:tabLst/>
              <a:defRPr sz="2000" b="0" i="0" kern="1200">
                <a:solidFill>
                  <a:schemeClr val="accent5"/>
                </a:solidFill>
                <a:latin typeface="Bogle" panose="020B0503020203060203" pitchFamily="34" charset="77"/>
                <a:ea typeface="+mn-ea"/>
                <a:cs typeface="+mn-cs"/>
              </a:defRPr>
            </a:lvl4pPr>
            <a:lvl5pPr marL="1828800" indent="-33813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800"/>
              </a:spcAft>
            </a:pPr>
            <a:r>
              <a:rPr lang="en-US" b="1" dirty="0">
                <a:solidFill>
                  <a:schemeClr val="accent1"/>
                </a:solidFill>
                <a:latin typeface="+mn-lt"/>
              </a:rPr>
              <a:t>Understand your total pay and </a:t>
            </a:r>
            <a:br>
              <a:rPr lang="en-US" b="1" dirty="0">
                <a:solidFill>
                  <a:schemeClr val="accent1"/>
                </a:solidFill>
                <a:latin typeface="+mn-lt"/>
              </a:rPr>
            </a:br>
            <a:r>
              <a:rPr lang="en-US" b="1" dirty="0">
                <a:solidFill>
                  <a:schemeClr val="accent1"/>
                </a:solidFill>
                <a:latin typeface="+mn-lt"/>
              </a:rPr>
              <a:t>opportunities to grow.</a:t>
            </a:r>
          </a:p>
          <a:p>
            <a:pPr>
              <a:spcAft>
                <a:spcPts val="800"/>
              </a:spcAft>
            </a:pPr>
            <a:r>
              <a:rPr lang="en-US" sz="1800" dirty="0">
                <a:solidFill>
                  <a:srgbClr val="000000"/>
                </a:solidFill>
                <a:latin typeface="+mn-lt"/>
              </a:rPr>
              <a:t>Your total pay can be made up of three parts: base pay, bonus, and stock. As you grow your career, your total pay opportunities also grow.</a:t>
            </a:r>
            <a:endParaRPr lang="en-US" sz="1600" dirty="0">
              <a:solidFill>
                <a:schemeClr val="tx2"/>
              </a:solidFill>
              <a:latin typeface="+mn-lt"/>
              <a:ea typeface="Calibri" panose="020F0502020204030204" pitchFamily="34" charset="0"/>
              <a:cs typeface="Times New Roman" panose="02020603050405020304" pitchFamily="18" charset="0"/>
            </a:endParaRPr>
          </a:p>
        </p:txBody>
      </p:sp>
      <p:sp>
        <p:nvSpPr>
          <p:cNvPr id="13" name="Content Placeholder 8">
            <a:extLst>
              <a:ext uri="{FF2B5EF4-FFF2-40B4-BE49-F238E27FC236}">
                <a16:creationId xmlns:a16="http://schemas.microsoft.com/office/drawing/2014/main" id="{EEC53B7B-86CF-A097-8E88-16E1EF89174F}"/>
              </a:ext>
            </a:extLst>
          </p:cNvPr>
          <p:cNvSpPr txBox="1">
            <a:spLocks/>
          </p:cNvSpPr>
          <p:nvPr/>
        </p:nvSpPr>
        <p:spPr>
          <a:xfrm>
            <a:off x="493713" y="4195449"/>
            <a:ext cx="5257800" cy="964367"/>
          </a:xfrm>
          <a:prstGeom prst="rect">
            <a:avLst/>
          </a:prstGeom>
          <a:noFill/>
        </p:spPr>
        <p:txBody>
          <a:bodyPr wrap="square" lIns="0" tIns="0" rIns="0" bIns="0" anchor="t">
            <a:spAutoFit/>
          </a:bodyPr>
          <a:lstStyle>
            <a:lvl1pPr marL="0" indent="0" algn="l" defTabSz="914400" rtl="0" eaLnBrk="1" latinLnBrk="0" hangingPunct="1">
              <a:lnSpc>
                <a:spcPct val="100000"/>
              </a:lnSpc>
              <a:spcBef>
                <a:spcPts val="0"/>
              </a:spcBef>
              <a:spcAft>
                <a:spcPts val="1200"/>
              </a:spcAft>
              <a:buClr>
                <a:schemeClr val="accent1"/>
              </a:buClr>
              <a:buFont typeface="Arial" panose="020B0604020202020204" pitchFamily="34" charset="0"/>
              <a:buNone/>
              <a:defRPr sz="2000" b="0" i="0" kern="1200">
                <a:solidFill>
                  <a:schemeClr val="accent5"/>
                </a:solidFill>
                <a:latin typeface="Bogle" panose="020B0503020203060203" pitchFamily="34" charset="77"/>
                <a:ea typeface="+mn-ea"/>
                <a:cs typeface="+mn-cs"/>
              </a:defRPr>
            </a:lvl1pPr>
            <a:lvl2pPr marL="293688" indent="-28098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2pPr>
            <a:lvl3pPr marL="1212850" indent="-400050" algn="l" defTabSz="914400" rtl="0" eaLnBrk="1" latinLnBrk="0" hangingPunct="1">
              <a:lnSpc>
                <a:spcPct val="100000"/>
              </a:lnSpc>
              <a:spcBef>
                <a:spcPts val="0"/>
              </a:spcBef>
              <a:spcAft>
                <a:spcPts val="1200"/>
              </a:spcAft>
              <a:buClr>
                <a:schemeClr val="accent1"/>
              </a:buClr>
              <a:buFont typeface=".PingFangSC-Regular"/>
              <a:buChar char="－"/>
              <a:tabLst/>
              <a:defRPr sz="2000" b="0" i="0" kern="1200">
                <a:solidFill>
                  <a:schemeClr val="accent5"/>
                </a:solidFill>
                <a:latin typeface="Bogle" panose="020B0503020203060203" pitchFamily="34" charset="77"/>
                <a:ea typeface="+mn-ea"/>
                <a:cs typeface="+mn-cs"/>
              </a:defRPr>
            </a:lvl3pPr>
            <a:lvl4pPr marL="1439863" indent="-227013" algn="l" defTabSz="914400" rtl="0" eaLnBrk="1" latinLnBrk="0" hangingPunct="1">
              <a:lnSpc>
                <a:spcPct val="100000"/>
              </a:lnSpc>
              <a:spcBef>
                <a:spcPts val="0"/>
              </a:spcBef>
              <a:spcAft>
                <a:spcPts val="1200"/>
              </a:spcAft>
              <a:buClr>
                <a:schemeClr val="accent1"/>
              </a:buClr>
              <a:buFont typeface="Wingdings" pitchFamily="2" charset="2"/>
              <a:buChar char="§"/>
              <a:tabLst/>
              <a:defRPr sz="2000" b="0" i="0" kern="1200">
                <a:solidFill>
                  <a:schemeClr val="accent5"/>
                </a:solidFill>
                <a:latin typeface="Bogle" panose="020B0503020203060203" pitchFamily="34" charset="77"/>
                <a:ea typeface="+mn-ea"/>
                <a:cs typeface="+mn-cs"/>
              </a:defRPr>
            </a:lvl4pPr>
            <a:lvl5pPr marL="1828800" indent="-33813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800"/>
              </a:spcAft>
            </a:pPr>
            <a:r>
              <a:rPr lang="en-US" b="1" dirty="0">
                <a:solidFill>
                  <a:schemeClr val="accent1"/>
                </a:solidFill>
                <a:latin typeface="+mn-lt"/>
              </a:rPr>
              <a:t>Manage your money better.</a:t>
            </a:r>
          </a:p>
          <a:p>
            <a:pPr>
              <a:spcAft>
                <a:spcPts val="800"/>
              </a:spcAft>
            </a:pPr>
            <a:r>
              <a:rPr lang="en-US" sz="1800" b="0" i="0" u="none" strike="noStrike" baseline="0" dirty="0">
                <a:solidFill>
                  <a:srgbClr val="091D3F"/>
                </a:solidFill>
                <a:latin typeface="Bogle" panose="020B0503020203060203" pitchFamily="34" charset="0"/>
              </a:rPr>
              <a:t>Save automatically, spend confidently, and get paid early with the </a:t>
            </a:r>
            <a:r>
              <a:rPr lang="en-US" sz="1800" b="0" i="0" u="none" strike="noStrike" baseline="0" dirty="0" err="1">
                <a:solidFill>
                  <a:srgbClr val="091D3F"/>
                </a:solidFill>
                <a:latin typeface="Bogle" panose="020B0503020203060203" pitchFamily="34" charset="0"/>
              </a:rPr>
              <a:t>ONE@Work</a:t>
            </a:r>
            <a:r>
              <a:rPr lang="en-US" sz="1800" b="0" i="0" u="none" strike="noStrike" baseline="0" dirty="0">
                <a:solidFill>
                  <a:srgbClr val="091D3F"/>
                </a:solidFill>
                <a:latin typeface="Bogle" panose="020B0503020203060203" pitchFamily="34" charset="0"/>
              </a:rPr>
              <a:t> app.*</a:t>
            </a:r>
            <a:endParaRPr lang="en-US" sz="1600" dirty="0">
              <a:solidFill>
                <a:schemeClr val="tx2"/>
              </a:solidFill>
              <a:latin typeface="+mn-lt"/>
              <a:ea typeface="Calibri" panose="020F0502020204030204" pitchFamily="34" charset="0"/>
              <a:cs typeface="Times New Roman" panose="02020603050405020304" pitchFamily="18" charset="0"/>
            </a:endParaRPr>
          </a:p>
        </p:txBody>
      </p:sp>
      <p:sp>
        <p:nvSpPr>
          <p:cNvPr id="19" name="Content Placeholder 8">
            <a:extLst>
              <a:ext uri="{FF2B5EF4-FFF2-40B4-BE49-F238E27FC236}">
                <a16:creationId xmlns:a16="http://schemas.microsoft.com/office/drawing/2014/main" id="{2B5BFAB0-BC2B-A281-5190-D6FCDA4667CD}"/>
              </a:ext>
            </a:extLst>
          </p:cNvPr>
          <p:cNvSpPr txBox="1">
            <a:spLocks/>
          </p:cNvSpPr>
          <p:nvPr/>
        </p:nvSpPr>
        <p:spPr>
          <a:xfrm>
            <a:off x="6453203" y="2335452"/>
            <a:ext cx="4784710" cy="1518364"/>
          </a:xfrm>
          <a:prstGeom prst="rect">
            <a:avLst/>
          </a:prstGeom>
          <a:noFill/>
        </p:spPr>
        <p:txBody>
          <a:bodyPr wrap="square" lIns="0" tIns="0" rIns="0" bIns="0" anchor="t">
            <a:spAutoFit/>
          </a:bodyPr>
          <a:lstStyle>
            <a:lvl1pPr marL="0" indent="0" algn="l" defTabSz="914400" rtl="0" eaLnBrk="1" latinLnBrk="0" hangingPunct="1">
              <a:lnSpc>
                <a:spcPct val="100000"/>
              </a:lnSpc>
              <a:spcBef>
                <a:spcPts val="0"/>
              </a:spcBef>
              <a:spcAft>
                <a:spcPts val="1200"/>
              </a:spcAft>
              <a:buClr>
                <a:schemeClr val="accent1"/>
              </a:buClr>
              <a:buFont typeface="Arial" panose="020B0604020202020204" pitchFamily="34" charset="0"/>
              <a:buNone/>
              <a:defRPr sz="2000" b="0" i="0" kern="1200">
                <a:solidFill>
                  <a:schemeClr val="accent5"/>
                </a:solidFill>
                <a:latin typeface="Bogle" panose="020B0503020203060203" pitchFamily="34" charset="77"/>
                <a:ea typeface="+mn-ea"/>
                <a:cs typeface="+mn-cs"/>
              </a:defRPr>
            </a:lvl1pPr>
            <a:lvl2pPr marL="293688" indent="-28098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2pPr>
            <a:lvl3pPr marL="1212850" indent="-400050" algn="l" defTabSz="914400" rtl="0" eaLnBrk="1" latinLnBrk="0" hangingPunct="1">
              <a:lnSpc>
                <a:spcPct val="100000"/>
              </a:lnSpc>
              <a:spcBef>
                <a:spcPts val="0"/>
              </a:spcBef>
              <a:spcAft>
                <a:spcPts val="1200"/>
              </a:spcAft>
              <a:buClr>
                <a:schemeClr val="accent1"/>
              </a:buClr>
              <a:buFont typeface=".PingFangSC-Regular"/>
              <a:buChar char="－"/>
              <a:tabLst/>
              <a:defRPr sz="2000" b="0" i="0" kern="1200">
                <a:solidFill>
                  <a:schemeClr val="accent5"/>
                </a:solidFill>
                <a:latin typeface="Bogle" panose="020B0503020203060203" pitchFamily="34" charset="77"/>
                <a:ea typeface="+mn-ea"/>
                <a:cs typeface="+mn-cs"/>
              </a:defRPr>
            </a:lvl3pPr>
            <a:lvl4pPr marL="1439863" indent="-227013" algn="l" defTabSz="914400" rtl="0" eaLnBrk="1" latinLnBrk="0" hangingPunct="1">
              <a:lnSpc>
                <a:spcPct val="100000"/>
              </a:lnSpc>
              <a:spcBef>
                <a:spcPts val="0"/>
              </a:spcBef>
              <a:spcAft>
                <a:spcPts val="1200"/>
              </a:spcAft>
              <a:buClr>
                <a:schemeClr val="accent1"/>
              </a:buClr>
              <a:buFont typeface="Wingdings" pitchFamily="2" charset="2"/>
              <a:buChar char="§"/>
              <a:tabLst/>
              <a:defRPr sz="2000" b="0" i="0" kern="1200">
                <a:solidFill>
                  <a:schemeClr val="accent5"/>
                </a:solidFill>
                <a:latin typeface="Bogle" panose="020B0503020203060203" pitchFamily="34" charset="77"/>
                <a:ea typeface="+mn-ea"/>
                <a:cs typeface="+mn-cs"/>
              </a:defRPr>
            </a:lvl4pPr>
            <a:lvl5pPr marL="1828800" indent="-33813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800"/>
              </a:spcAft>
            </a:pPr>
            <a:r>
              <a:rPr lang="en-US" b="1" dirty="0">
                <a:solidFill>
                  <a:schemeClr val="accent1"/>
                </a:solidFill>
                <a:latin typeface="+mn-lt"/>
              </a:rPr>
              <a:t>Own your future.</a:t>
            </a:r>
          </a:p>
          <a:p>
            <a:pPr>
              <a:spcAft>
                <a:spcPts val="800"/>
              </a:spcAft>
            </a:pPr>
            <a:r>
              <a:rPr lang="en-US" sz="1800" b="0" i="0" u="none" strike="noStrike" baseline="0" dirty="0">
                <a:solidFill>
                  <a:srgbClr val="091D3F"/>
                </a:solidFill>
                <a:latin typeface="Bogle" panose="020B0503020203060203" pitchFamily="34" charset="0"/>
              </a:rPr>
              <a:t>You can contribute to Walmart’s 401(k) plan at any time. Once you’re eligible, Walmart will match each dollar you contribute, up to 6% of your eligible pay. </a:t>
            </a:r>
            <a:endParaRPr lang="en-US" sz="1600" dirty="0">
              <a:solidFill>
                <a:schemeClr val="tx2"/>
              </a:solidFill>
              <a:latin typeface="+mn-lt"/>
              <a:ea typeface="Calibri" panose="020F0502020204030204" pitchFamily="34" charset="0"/>
              <a:cs typeface="Times New Roman" panose="02020603050405020304" pitchFamily="18" charset="0"/>
            </a:endParaRPr>
          </a:p>
        </p:txBody>
      </p:sp>
      <p:sp>
        <p:nvSpPr>
          <p:cNvPr id="22" name="Content Placeholder 8">
            <a:extLst>
              <a:ext uri="{FF2B5EF4-FFF2-40B4-BE49-F238E27FC236}">
                <a16:creationId xmlns:a16="http://schemas.microsoft.com/office/drawing/2014/main" id="{1965E515-ADF2-A867-1E54-10F92D25BB28}"/>
              </a:ext>
            </a:extLst>
          </p:cNvPr>
          <p:cNvSpPr txBox="1">
            <a:spLocks/>
          </p:cNvSpPr>
          <p:nvPr/>
        </p:nvSpPr>
        <p:spPr>
          <a:xfrm>
            <a:off x="6453203" y="4150476"/>
            <a:ext cx="4784710" cy="1241365"/>
          </a:xfrm>
          <a:prstGeom prst="rect">
            <a:avLst/>
          </a:prstGeom>
          <a:noFill/>
        </p:spPr>
        <p:txBody>
          <a:bodyPr wrap="square" lIns="0" tIns="0" rIns="0" bIns="0" anchor="t">
            <a:spAutoFit/>
          </a:bodyPr>
          <a:lstStyle>
            <a:lvl1pPr marL="0" indent="0" algn="l" defTabSz="914400" rtl="0" eaLnBrk="1" latinLnBrk="0" hangingPunct="1">
              <a:lnSpc>
                <a:spcPct val="100000"/>
              </a:lnSpc>
              <a:spcBef>
                <a:spcPts val="0"/>
              </a:spcBef>
              <a:spcAft>
                <a:spcPts val="1200"/>
              </a:spcAft>
              <a:buClr>
                <a:schemeClr val="accent1"/>
              </a:buClr>
              <a:buFont typeface="Arial" panose="020B0604020202020204" pitchFamily="34" charset="0"/>
              <a:buNone/>
              <a:defRPr sz="2000" b="0" i="0" kern="1200">
                <a:solidFill>
                  <a:schemeClr val="accent5"/>
                </a:solidFill>
                <a:latin typeface="Bogle" panose="020B0503020203060203" pitchFamily="34" charset="77"/>
                <a:ea typeface="+mn-ea"/>
                <a:cs typeface="+mn-cs"/>
              </a:defRPr>
            </a:lvl1pPr>
            <a:lvl2pPr marL="293688" indent="-28098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2pPr>
            <a:lvl3pPr marL="1212850" indent="-400050" algn="l" defTabSz="914400" rtl="0" eaLnBrk="1" latinLnBrk="0" hangingPunct="1">
              <a:lnSpc>
                <a:spcPct val="100000"/>
              </a:lnSpc>
              <a:spcBef>
                <a:spcPts val="0"/>
              </a:spcBef>
              <a:spcAft>
                <a:spcPts val="1200"/>
              </a:spcAft>
              <a:buClr>
                <a:schemeClr val="accent1"/>
              </a:buClr>
              <a:buFont typeface=".PingFangSC-Regular"/>
              <a:buChar char="－"/>
              <a:tabLst/>
              <a:defRPr sz="2000" b="0" i="0" kern="1200">
                <a:solidFill>
                  <a:schemeClr val="accent5"/>
                </a:solidFill>
                <a:latin typeface="Bogle" panose="020B0503020203060203" pitchFamily="34" charset="77"/>
                <a:ea typeface="+mn-ea"/>
                <a:cs typeface="+mn-cs"/>
              </a:defRPr>
            </a:lvl3pPr>
            <a:lvl4pPr marL="1439863" indent="-227013" algn="l" defTabSz="914400" rtl="0" eaLnBrk="1" latinLnBrk="0" hangingPunct="1">
              <a:lnSpc>
                <a:spcPct val="100000"/>
              </a:lnSpc>
              <a:spcBef>
                <a:spcPts val="0"/>
              </a:spcBef>
              <a:spcAft>
                <a:spcPts val="1200"/>
              </a:spcAft>
              <a:buClr>
                <a:schemeClr val="accent1"/>
              </a:buClr>
              <a:buFont typeface="Wingdings" pitchFamily="2" charset="2"/>
              <a:buChar char="§"/>
              <a:tabLst/>
              <a:defRPr sz="2000" b="0" i="0" kern="1200">
                <a:solidFill>
                  <a:schemeClr val="accent5"/>
                </a:solidFill>
                <a:latin typeface="Bogle" panose="020B0503020203060203" pitchFamily="34" charset="77"/>
                <a:ea typeface="+mn-ea"/>
                <a:cs typeface="+mn-cs"/>
              </a:defRPr>
            </a:lvl4pPr>
            <a:lvl5pPr marL="1828800" indent="-338138"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sz="2000" b="0" i="0" kern="1200">
                <a:solidFill>
                  <a:schemeClr val="accent5"/>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800"/>
              </a:spcAft>
            </a:pPr>
            <a:r>
              <a:rPr lang="en-US" b="1" dirty="0">
                <a:solidFill>
                  <a:schemeClr val="accent1"/>
                </a:solidFill>
                <a:latin typeface="Bogle" panose="020B0503020203060203" pitchFamily="34" charset="0"/>
              </a:rPr>
              <a:t>S</a:t>
            </a:r>
            <a:r>
              <a:rPr lang="en-US" b="1" i="0" u="none" strike="noStrike" baseline="0" dirty="0">
                <a:solidFill>
                  <a:schemeClr val="accent1"/>
                </a:solidFill>
                <a:latin typeface="Bogle" panose="020B0503020203060203" pitchFamily="34" charset="0"/>
              </a:rPr>
              <a:t>hare in the company’s success</a:t>
            </a:r>
          </a:p>
          <a:p>
            <a:pPr>
              <a:spcAft>
                <a:spcPts val="800"/>
              </a:spcAft>
            </a:pPr>
            <a:r>
              <a:rPr lang="en-US" sz="1800" dirty="0">
                <a:solidFill>
                  <a:srgbClr val="091D3F"/>
                </a:solidFill>
                <a:latin typeface="Bogle" panose="020B0503020203060203" pitchFamily="34" charset="0"/>
              </a:rPr>
              <a:t>b</a:t>
            </a:r>
            <a:r>
              <a:rPr lang="en-US" sz="1800" b="0" i="0" u="none" strike="noStrike" baseline="0" dirty="0">
                <a:solidFill>
                  <a:srgbClr val="091D3F"/>
                </a:solidFill>
                <a:latin typeface="Bogle" panose="020B0503020203060203" pitchFamily="34" charset="0"/>
              </a:rPr>
              <a:t>y participating in the Associate Stock Purchase Plan (ASPP) with a 15% match on the first $1,800 you contribute per plan year. </a:t>
            </a:r>
            <a:endParaRPr lang="en-US" sz="1600" dirty="0">
              <a:solidFill>
                <a:schemeClr val="tx2"/>
              </a:solidFill>
              <a:latin typeface="+mn-lt"/>
              <a:ea typeface="Calibri" panose="020F0502020204030204" pitchFamily="34" charset="0"/>
              <a:cs typeface="Times New Roman" panose="02020603050405020304" pitchFamily="18" charset="0"/>
            </a:endParaRPr>
          </a:p>
        </p:txBody>
      </p:sp>
      <p:sp>
        <p:nvSpPr>
          <p:cNvPr id="26" name="Content Placeholder 8">
            <a:extLst>
              <a:ext uri="{FF2B5EF4-FFF2-40B4-BE49-F238E27FC236}">
                <a16:creationId xmlns:a16="http://schemas.microsoft.com/office/drawing/2014/main" id="{2C229FB9-E4AB-A635-38F1-62E9B20602F0}"/>
              </a:ext>
            </a:extLst>
          </p:cNvPr>
          <p:cNvSpPr txBox="1">
            <a:spLocks/>
          </p:cNvSpPr>
          <p:nvPr/>
        </p:nvSpPr>
        <p:spPr>
          <a:xfrm>
            <a:off x="296918" y="5931340"/>
            <a:ext cx="8842488" cy="369332"/>
          </a:xfrm>
          <a:prstGeom prst="rect">
            <a:avLst/>
          </a:prstGeom>
          <a:noFill/>
        </p:spPr>
        <p:txBody>
          <a:bodyPr wrap="square" lIns="182880" tIns="0" rIns="0" bIns="0">
            <a:spAutoFit/>
          </a:bodyPr>
          <a:lstStyle>
            <a:lvl1pPr marL="342900" indent="-342900" algn="l" defTabSz="914400" rtl="0" eaLnBrk="1" latinLnBrk="0" hangingPunct="1">
              <a:lnSpc>
                <a:spcPct val="120000"/>
              </a:lnSpc>
              <a:spcBef>
                <a:spcPts val="0"/>
              </a:spcBef>
              <a:spcAft>
                <a:spcPts val="500"/>
              </a:spcAft>
              <a:buFont typeface="Arial" panose="020B0604020202020204" pitchFamily="34" charset="0"/>
              <a:buChar char="•"/>
              <a:defRPr sz="2800" b="0" i="0" kern="1200">
                <a:solidFill>
                  <a:schemeClr val="tx2"/>
                </a:solidFill>
                <a:latin typeface="Bogle" panose="020B0503020203060203" pitchFamily="34" charset="77"/>
                <a:ea typeface="+mn-ea"/>
                <a:cs typeface="+mn-cs"/>
              </a:defRPr>
            </a:lvl1pPr>
            <a:lvl2pPr marL="755650" indent="-342900" algn="l" defTabSz="914400" rtl="0" eaLnBrk="1" latinLnBrk="0" hangingPunct="1">
              <a:lnSpc>
                <a:spcPct val="120000"/>
              </a:lnSpc>
              <a:spcBef>
                <a:spcPts val="0"/>
              </a:spcBef>
              <a:spcAft>
                <a:spcPts val="500"/>
              </a:spcAft>
              <a:buFont typeface="Courier New" panose="02070309020205020404" pitchFamily="49" charset="0"/>
              <a:buChar char="o"/>
              <a:tabLst/>
              <a:defRPr sz="2400" b="0" i="0" kern="1200">
                <a:solidFill>
                  <a:schemeClr val="tx2"/>
                </a:solidFill>
                <a:latin typeface="Bogle" panose="020B0503020203060203" pitchFamily="34" charset="77"/>
                <a:ea typeface="+mn-ea"/>
                <a:cs typeface="+mn-cs"/>
              </a:defRPr>
            </a:lvl2pPr>
            <a:lvl3pPr marL="1212850" indent="-400050" algn="l" defTabSz="914400" rtl="0" eaLnBrk="1" latinLnBrk="0" hangingPunct="1">
              <a:lnSpc>
                <a:spcPct val="120000"/>
              </a:lnSpc>
              <a:spcBef>
                <a:spcPts val="0"/>
              </a:spcBef>
              <a:spcAft>
                <a:spcPts val="500"/>
              </a:spcAft>
              <a:buFont typeface=".PingFangSC-Regular"/>
              <a:buChar char="－"/>
              <a:tabLst/>
              <a:defRPr sz="2000" b="0" i="0" kern="1200">
                <a:solidFill>
                  <a:schemeClr val="tx2"/>
                </a:solidFill>
                <a:latin typeface="Bogle" panose="020B0503020203060203" pitchFamily="34" charset="77"/>
                <a:ea typeface="+mn-ea"/>
                <a:cs typeface="+mn-cs"/>
              </a:defRPr>
            </a:lvl3pPr>
            <a:lvl4pPr marL="1439863" indent="-227013" algn="l" defTabSz="914400" rtl="0" eaLnBrk="1" latinLnBrk="0" hangingPunct="1">
              <a:lnSpc>
                <a:spcPct val="120000"/>
              </a:lnSpc>
              <a:spcBef>
                <a:spcPts val="0"/>
              </a:spcBef>
              <a:spcAft>
                <a:spcPts val="500"/>
              </a:spcAft>
              <a:buFont typeface="Wingdings" pitchFamily="2" charset="2"/>
              <a:buChar char="§"/>
              <a:tabLst/>
              <a:defRPr sz="1800" b="0" i="0" kern="1200">
                <a:solidFill>
                  <a:schemeClr val="tx2"/>
                </a:solidFill>
                <a:latin typeface="Bogle" panose="020B0503020203060203" pitchFamily="34" charset="77"/>
                <a:ea typeface="+mn-ea"/>
                <a:cs typeface="+mn-cs"/>
              </a:defRPr>
            </a:lvl4pPr>
            <a:lvl5pPr marL="1828800" indent="-338138" algn="l" defTabSz="914400" rtl="0" eaLnBrk="1" latinLnBrk="0" hangingPunct="1">
              <a:lnSpc>
                <a:spcPct val="120000"/>
              </a:lnSpc>
              <a:spcBef>
                <a:spcPts val="0"/>
              </a:spcBef>
              <a:spcAft>
                <a:spcPts val="500"/>
              </a:spcAft>
              <a:buFont typeface="Arial" panose="020B0604020202020204" pitchFamily="34" charset="0"/>
              <a:buChar char="»"/>
              <a:tabLst/>
              <a:defRPr sz="1800" b="0" i="0" kern="1200">
                <a:solidFill>
                  <a:schemeClr val="tx2"/>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9063" indent="-104775">
              <a:lnSpc>
                <a:spcPct val="100000"/>
              </a:lnSpc>
              <a:buFont typeface="Arial" panose="020B0604020202020204" pitchFamily="34" charset="0"/>
              <a:buNone/>
            </a:pPr>
            <a:r>
              <a:rPr lang="en-US" sz="1200" dirty="0">
                <a:solidFill>
                  <a:schemeClr val="tx1"/>
                </a:solidFill>
              </a:rPr>
              <a:t>* One is a financial technology company, not a bank. Banking services provided by Coastal Community Bank, member FDIC. </a:t>
            </a:r>
            <a:r>
              <a:rPr lang="en-US" sz="1200" dirty="0" err="1">
                <a:solidFill>
                  <a:schemeClr val="tx1"/>
                </a:solidFill>
              </a:rPr>
              <a:t>Instapay</a:t>
            </a:r>
            <a:r>
              <a:rPr lang="en-US" sz="1200" dirty="0">
                <a:solidFill>
                  <a:schemeClr val="tx1"/>
                </a:solidFill>
              </a:rPr>
              <a:t> is unavailable to truck drivers, executives, and associates in New York or Puerto Rico.</a:t>
            </a:r>
            <a:endParaRPr lang="en-US" sz="900" dirty="0">
              <a:solidFill>
                <a:schemeClr val="tx1"/>
              </a:solidFill>
            </a:endParaRPr>
          </a:p>
        </p:txBody>
      </p:sp>
      <p:sp>
        <p:nvSpPr>
          <p:cNvPr id="2" name="Text Placeholder 1">
            <a:extLst>
              <a:ext uri="{FF2B5EF4-FFF2-40B4-BE49-F238E27FC236}">
                <a16:creationId xmlns:a16="http://schemas.microsoft.com/office/drawing/2014/main" id="{9E9A2A9F-C14C-86B8-910E-0C75E97EEA4D}"/>
              </a:ext>
            </a:extLst>
          </p:cNvPr>
          <p:cNvSpPr txBox="1">
            <a:spLocks/>
          </p:cNvSpPr>
          <p:nvPr/>
        </p:nvSpPr>
        <p:spPr>
          <a:xfrm>
            <a:off x="1839003" y="595130"/>
            <a:ext cx="6295154" cy="1023305"/>
          </a:xfrm>
          <a:prstGeom prst="rect">
            <a:avLst/>
          </a:prstGeom>
        </p:spPr>
        <p:txBody>
          <a:bodyPr lIns="0" tIns="0" rIns="0" bIns="0" anchor="t">
            <a:noAutofit/>
          </a:bodyPr>
          <a:lstStyle>
            <a:lvl1pPr marL="0" indent="0" algn="l" defTabSz="914400" rtl="0" eaLnBrk="1" latinLnBrk="0" hangingPunct="1">
              <a:lnSpc>
                <a:spcPts val="4800"/>
              </a:lnSpc>
              <a:spcBef>
                <a:spcPts val="0"/>
              </a:spcBef>
              <a:spcAft>
                <a:spcPts val="500"/>
              </a:spcAft>
              <a:buFont typeface="Arial" panose="020B0604020202020204" pitchFamily="34" charset="0"/>
              <a:buNone/>
              <a:defRPr sz="4400" b="1" i="0" kern="1200">
                <a:solidFill>
                  <a:schemeClr val="accent1"/>
                </a:solidFill>
                <a:latin typeface="Bogle" panose="020B0503020203060203" pitchFamily="34" charset="77"/>
                <a:ea typeface="+mn-ea"/>
                <a:cs typeface="+mn-cs"/>
              </a:defRPr>
            </a:lvl1pPr>
            <a:lvl2pPr marL="755650" indent="-342900" algn="l" defTabSz="914400" rtl="0" eaLnBrk="1" latinLnBrk="0" hangingPunct="1">
              <a:lnSpc>
                <a:spcPct val="120000"/>
              </a:lnSpc>
              <a:spcBef>
                <a:spcPts val="0"/>
              </a:spcBef>
              <a:spcAft>
                <a:spcPts val="500"/>
              </a:spcAft>
              <a:buFont typeface="Courier New" panose="02070309020205020404" pitchFamily="49" charset="0"/>
              <a:buChar char="o"/>
              <a:tabLst/>
              <a:defRPr sz="2400" b="0" i="0" kern="1200">
                <a:solidFill>
                  <a:schemeClr val="tx2"/>
                </a:solidFill>
                <a:latin typeface="Bogle" panose="020B0503020203060203" pitchFamily="34" charset="77"/>
                <a:ea typeface="+mn-ea"/>
                <a:cs typeface="+mn-cs"/>
              </a:defRPr>
            </a:lvl2pPr>
            <a:lvl3pPr marL="1212850" indent="-400050" algn="l" defTabSz="914400" rtl="0" eaLnBrk="1" latinLnBrk="0" hangingPunct="1">
              <a:lnSpc>
                <a:spcPct val="120000"/>
              </a:lnSpc>
              <a:spcBef>
                <a:spcPts val="0"/>
              </a:spcBef>
              <a:spcAft>
                <a:spcPts val="500"/>
              </a:spcAft>
              <a:buFont typeface=".PingFangSC-Regular"/>
              <a:buChar char="－"/>
              <a:tabLst/>
              <a:defRPr sz="2000" b="0" i="0" kern="1200">
                <a:solidFill>
                  <a:schemeClr val="tx2"/>
                </a:solidFill>
                <a:latin typeface="Bogle" panose="020B0503020203060203" pitchFamily="34" charset="77"/>
                <a:ea typeface="+mn-ea"/>
                <a:cs typeface="+mn-cs"/>
              </a:defRPr>
            </a:lvl3pPr>
            <a:lvl4pPr marL="1439863" indent="-227013" algn="l" defTabSz="914400" rtl="0" eaLnBrk="1" latinLnBrk="0" hangingPunct="1">
              <a:lnSpc>
                <a:spcPct val="120000"/>
              </a:lnSpc>
              <a:spcBef>
                <a:spcPts val="0"/>
              </a:spcBef>
              <a:spcAft>
                <a:spcPts val="500"/>
              </a:spcAft>
              <a:buFont typeface="Wingdings" pitchFamily="2" charset="2"/>
              <a:buChar char="§"/>
              <a:tabLst/>
              <a:defRPr sz="1800" b="0" i="0" kern="1200">
                <a:solidFill>
                  <a:schemeClr val="tx2"/>
                </a:solidFill>
                <a:latin typeface="Bogle" panose="020B0503020203060203" pitchFamily="34" charset="77"/>
                <a:ea typeface="+mn-ea"/>
                <a:cs typeface="+mn-cs"/>
              </a:defRPr>
            </a:lvl4pPr>
            <a:lvl5pPr marL="1828800" indent="-338138" algn="l" defTabSz="914400" rtl="0" eaLnBrk="1" latinLnBrk="0" hangingPunct="1">
              <a:lnSpc>
                <a:spcPct val="120000"/>
              </a:lnSpc>
              <a:spcBef>
                <a:spcPts val="0"/>
              </a:spcBef>
              <a:spcAft>
                <a:spcPts val="500"/>
              </a:spcAft>
              <a:buFont typeface="Arial" panose="020B0604020202020204" pitchFamily="34" charset="0"/>
              <a:buChar char="»"/>
              <a:tabLst/>
              <a:defRPr sz="1800" b="0" i="0" kern="1200">
                <a:solidFill>
                  <a:schemeClr val="tx2"/>
                </a:solidFill>
                <a:latin typeface="Bogle" panose="020B0503020203060203" pitchFamily="34" charset="77"/>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Aft>
                <a:spcPts val="0"/>
              </a:spcAft>
            </a:pPr>
            <a:r>
              <a:rPr lang="en-US" sz="3200" dirty="0">
                <a:latin typeface="Bogle"/>
              </a:rPr>
              <a:t>Tools to live better:</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i="0" u="none" strike="noStrike" kern="1200" cap="none" spc="0" normalizeH="0" baseline="0" noProof="0" dirty="0">
                <a:ln>
                  <a:noFill/>
                </a:ln>
                <a:solidFill>
                  <a:srgbClr val="000000"/>
                </a:solidFill>
                <a:effectLst/>
                <a:uLnTx/>
                <a:uFillTx/>
                <a:latin typeface="Bogle"/>
                <a:ea typeface="+mn-ea"/>
                <a:cs typeface="+mn-cs"/>
              </a:rPr>
              <a:t>Financial</a:t>
            </a:r>
          </a:p>
        </p:txBody>
      </p:sp>
      <p:pic>
        <p:nvPicPr>
          <p:cNvPr id="3" name="Graphic 2">
            <a:extLst>
              <a:ext uri="{FF2B5EF4-FFF2-40B4-BE49-F238E27FC236}">
                <a16:creationId xmlns:a16="http://schemas.microsoft.com/office/drawing/2014/main" id="{3B9C0582-3F90-384C-BE9B-8D73D0CF29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36064" y="254359"/>
            <a:ext cx="1579967" cy="1602384"/>
          </a:xfrm>
          <a:prstGeom prst="rect">
            <a:avLst/>
          </a:prstGeom>
        </p:spPr>
      </p:pic>
      <p:cxnSp>
        <p:nvCxnSpPr>
          <p:cNvPr id="6" name="Straight Arrow Connector 5">
            <a:extLst>
              <a:ext uri="{FF2B5EF4-FFF2-40B4-BE49-F238E27FC236}">
                <a16:creationId xmlns:a16="http://schemas.microsoft.com/office/drawing/2014/main" id="{CB9466CF-7B32-974E-30D4-E19C3EE24A99}"/>
              </a:ext>
            </a:extLst>
          </p:cNvPr>
          <p:cNvCxnSpPr>
            <a:cxnSpLocks/>
          </p:cNvCxnSpPr>
          <p:nvPr/>
        </p:nvCxnSpPr>
        <p:spPr>
          <a:xfrm>
            <a:off x="3942413" y="2490292"/>
            <a:ext cx="1349115" cy="0"/>
          </a:xfrm>
          <a:prstGeom prst="straightConnector1">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E8CB923B-F4B7-7424-D8C5-F65F58A64AD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951039" y="4170912"/>
            <a:ext cx="365760" cy="365760"/>
          </a:xfrm>
          <a:prstGeom prst="rect">
            <a:avLst/>
          </a:prstGeom>
        </p:spPr>
      </p:pic>
      <p:cxnSp>
        <p:nvCxnSpPr>
          <p:cNvPr id="15" name="Straight Arrow Connector 14">
            <a:extLst>
              <a:ext uri="{FF2B5EF4-FFF2-40B4-BE49-F238E27FC236}">
                <a16:creationId xmlns:a16="http://schemas.microsoft.com/office/drawing/2014/main" id="{F9F0E563-5FAE-CD11-4FED-E43967FF0CD8}"/>
              </a:ext>
            </a:extLst>
          </p:cNvPr>
          <p:cNvCxnSpPr>
            <a:cxnSpLocks/>
          </p:cNvCxnSpPr>
          <p:nvPr/>
        </p:nvCxnSpPr>
        <p:spPr>
          <a:xfrm>
            <a:off x="3670300" y="4371654"/>
            <a:ext cx="761338" cy="0"/>
          </a:xfrm>
          <a:prstGeom prst="straightConnector1">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CE97612E-3C34-1E24-04F2-ED80A8C048E7}"/>
              </a:ext>
            </a:extLst>
          </p:cNvPr>
          <p:cNvGrpSpPr/>
          <p:nvPr/>
        </p:nvGrpSpPr>
        <p:grpSpPr>
          <a:xfrm>
            <a:off x="7223760" y="479043"/>
            <a:ext cx="4341219" cy="1190204"/>
            <a:chOff x="7223760" y="479043"/>
            <a:chExt cx="4341219" cy="1190204"/>
          </a:xfrm>
        </p:grpSpPr>
        <p:pic>
          <p:nvPicPr>
            <p:cNvPr id="25" name="Graphic 24">
              <a:extLst>
                <a:ext uri="{FF2B5EF4-FFF2-40B4-BE49-F238E27FC236}">
                  <a16:creationId xmlns:a16="http://schemas.microsoft.com/office/drawing/2014/main" id="{C0DADA7C-11A3-10BF-FE00-907F4DE7FACC}"/>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459977" y="785158"/>
              <a:ext cx="365760" cy="365760"/>
            </a:xfrm>
            <a:prstGeom prst="rect">
              <a:avLst/>
            </a:prstGeom>
          </p:spPr>
        </p:pic>
        <p:pic>
          <p:nvPicPr>
            <p:cNvPr id="28" name="Graphic 27">
              <a:extLst>
                <a:ext uri="{FF2B5EF4-FFF2-40B4-BE49-F238E27FC236}">
                  <a16:creationId xmlns:a16="http://schemas.microsoft.com/office/drawing/2014/main" id="{E7D9BCC2-8E20-AE2C-01D5-784C3E27AF2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459977" y="1245331"/>
              <a:ext cx="365760" cy="365760"/>
            </a:xfrm>
            <a:prstGeom prst="rect">
              <a:avLst/>
            </a:prstGeom>
          </p:spPr>
        </p:pic>
        <p:pic>
          <p:nvPicPr>
            <p:cNvPr id="29" name="Graphic 28">
              <a:extLst>
                <a:ext uri="{FF2B5EF4-FFF2-40B4-BE49-F238E27FC236}">
                  <a16:creationId xmlns:a16="http://schemas.microsoft.com/office/drawing/2014/main" id="{FFC4779D-8460-25D2-1AA0-CF51C01987D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473400" y="785158"/>
              <a:ext cx="365760" cy="365760"/>
            </a:xfrm>
            <a:prstGeom prst="rect">
              <a:avLst/>
            </a:prstGeom>
          </p:spPr>
        </p:pic>
        <p:pic>
          <p:nvPicPr>
            <p:cNvPr id="30" name="Graphic 29">
              <a:extLst>
                <a:ext uri="{FF2B5EF4-FFF2-40B4-BE49-F238E27FC236}">
                  <a16:creationId xmlns:a16="http://schemas.microsoft.com/office/drawing/2014/main" id="{03AF9C2C-1E62-85DA-AA96-96A346E908DF}"/>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473400" y="1245331"/>
              <a:ext cx="365760" cy="365760"/>
            </a:xfrm>
            <a:prstGeom prst="rect">
              <a:avLst/>
            </a:prstGeom>
          </p:spPr>
        </p:pic>
        <p:sp>
          <p:nvSpPr>
            <p:cNvPr id="31" name="TextBox 30">
              <a:extLst>
                <a:ext uri="{FF2B5EF4-FFF2-40B4-BE49-F238E27FC236}">
                  <a16:creationId xmlns:a16="http://schemas.microsoft.com/office/drawing/2014/main" id="{E36CF550-DCC6-811C-1B3C-F37EE5595430}"/>
                </a:ext>
              </a:extLst>
            </p:cNvPr>
            <p:cNvSpPr txBox="1"/>
            <p:nvPr/>
          </p:nvSpPr>
          <p:spPr>
            <a:xfrm>
              <a:off x="7817108" y="772600"/>
              <a:ext cx="1572219" cy="390876"/>
            </a:xfrm>
            <a:prstGeom prst="rect">
              <a:avLst/>
            </a:prstGeom>
            <a:noFill/>
          </p:spPr>
          <p:txBody>
            <a:bodyPr wrap="square" bIns="27432" rtlCol="0">
              <a:spAutoFit/>
            </a:bodyPr>
            <a:lstStyle/>
            <a:p>
              <a:r>
                <a:rPr lang="en-US" sz="1000"/>
                <a:t>Available on Day One as a Walmart Associate</a:t>
              </a:r>
            </a:p>
          </p:txBody>
        </p:sp>
        <p:sp>
          <p:nvSpPr>
            <p:cNvPr id="32" name="TextBox 31">
              <a:extLst>
                <a:ext uri="{FF2B5EF4-FFF2-40B4-BE49-F238E27FC236}">
                  <a16:creationId xmlns:a16="http://schemas.microsoft.com/office/drawing/2014/main" id="{D01E456F-853E-B46C-2774-4BAE4A65F949}"/>
                </a:ext>
              </a:extLst>
            </p:cNvPr>
            <p:cNvSpPr txBox="1"/>
            <p:nvPr/>
          </p:nvSpPr>
          <p:spPr>
            <a:xfrm>
              <a:off x="7817108" y="1232773"/>
              <a:ext cx="1736035" cy="390876"/>
            </a:xfrm>
            <a:prstGeom prst="rect">
              <a:avLst/>
            </a:prstGeom>
            <a:noFill/>
          </p:spPr>
          <p:txBody>
            <a:bodyPr wrap="square" bIns="27432" rtlCol="0">
              <a:spAutoFit/>
            </a:bodyPr>
            <a:lstStyle/>
            <a:p>
              <a:pPr>
                <a:spcAft>
                  <a:spcPts val="540"/>
                </a:spcAft>
              </a:pPr>
              <a:r>
                <a:rPr lang="en-US" sz="1000">
                  <a:solidFill>
                    <a:srgbClr val="18223F"/>
                  </a:solidFill>
                  <a:effectLst/>
                  <a:latin typeface="Bogle" panose="020B0503020203060203" pitchFamily="34" charset="77"/>
                </a:rPr>
                <a:t>Part of most Walmart medical plans</a:t>
              </a:r>
            </a:p>
          </p:txBody>
        </p:sp>
        <p:sp>
          <p:nvSpPr>
            <p:cNvPr id="33" name="TextBox 32">
              <a:extLst>
                <a:ext uri="{FF2B5EF4-FFF2-40B4-BE49-F238E27FC236}">
                  <a16:creationId xmlns:a16="http://schemas.microsoft.com/office/drawing/2014/main" id="{964E7480-0571-A28C-2B0F-2A263A6FCA4E}"/>
                </a:ext>
              </a:extLst>
            </p:cNvPr>
            <p:cNvSpPr txBox="1"/>
            <p:nvPr/>
          </p:nvSpPr>
          <p:spPr>
            <a:xfrm>
              <a:off x="9828944" y="854161"/>
              <a:ext cx="1736035" cy="227755"/>
            </a:xfrm>
            <a:prstGeom prst="rect">
              <a:avLst/>
            </a:prstGeom>
            <a:noFill/>
          </p:spPr>
          <p:txBody>
            <a:bodyPr wrap="square" bIns="27432" rtlCol="0">
              <a:spAutoFit/>
            </a:bodyPr>
            <a:lstStyle/>
            <a:p>
              <a:r>
                <a:rPr lang="en-US" sz="1000">
                  <a:solidFill>
                    <a:srgbClr val="18223F"/>
                  </a:solidFill>
                  <a:effectLst/>
                  <a:latin typeface="Bogle" panose="020B0503020203060203" pitchFamily="34" charset="77"/>
                </a:rPr>
                <a:t>Eligibility rules apply</a:t>
              </a:r>
            </a:p>
          </p:txBody>
        </p:sp>
        <p:sp>
          <p:nvSpPr>
            <p:cNvPr id="34" name="TextBox 33">
              <a:extLst>
                <a:ext uri="{FF2B5EF4-FFF2-40B4-BE49-F238E27FC236}">
                  <a16:creationId xmlns:a16="http://schemas.microsoft.com/office/drawing/2014/main" id="{228650EC-99D8-D2F6-BC86-ECDDE50CEBC9}"/>
                </a:ext>
              </a:extLst>
            </p:cNvPr>
            <p:cNvSpPr txBox="1"/>
            <p:nvPr/>
          </p:nvSpPr>
          <p:spPr>
            <a:xfrm>
              <a:off x="9828944" y="1314334"/>
              <a:ext cx="1736035" cy="227755"/>
            </a:xfrm>
            <a:prstGeom prst="rect">
              <a:avLst/>
            </a:prstGeom>
            <a:noFill/>
          </p:spPr>
          <p:txBody>
            <a:bodyPr wrap="square" bIns="27432" rtlCol="0">
              <a:spAutoFit/>
            </a:bodyPr>
            <a:lstStyle/>
            <a:p>
              <a:r>
                <a:rPr lang="en-US" sz="1000">
                  <a:solidFill>
                    <a:srgbClr val="18223F"/>
                  </a:solidFill>
                  <a:effectLst/>
                  <a:latin typeface="Bogle" panose="020B0503020203060203" pitchFamily="34" charset="77"/>
                </a:rPr>
                <a:t>No cost to use this benefit</a:t>
              </a:r>
            </a:p>
          </p:txBody>
        </p:sp>
        <p:sp>
          <p:nvSpPr>
            <p:cNvPr id="35" name="TextBox 34">
              <a:extLst>
                <a:ext uri="{FF2B5EF4-FFF2-40B4-BE49-F238E27FC236}">
                  <a16:creationId xmlns:a16="http://schemas.microsoft.com/office/drawing/2014/main" id="{4321B537-9765-822A-146C-279F8DDDF565}"/>
                </a:ext>
              </a:extLst>
            </p:cNvPr>
            <p:cNvSpPr txBox="1"/>
            <p:nvPr/>
          </p:nvSpPr>
          <p:spPr>
            <a:xfrm>
              <a:off x="7373816" y="483214"/>
              <a:ext cx="963725" cy="261610"/>
            </a:xfrm>
            <a:prstGeom prst="rect">
              <a:avLst/>
            </a:prstGeom>
            <a:noFill/>
          </p:spPr>
          <p:txBody>
            <a:bodyPr wrap="none" rtlCol="0">
              <a:spAutoFit/>
            </a:bodyPr>
            <a:lstStyle/>
            <a:p>
              <a:r>
                <a:rPr lang="en-US" sz="1100" b="1"/>
                <a:t>Benefits Key</a:t>
              </a:r>
            </a:p>
          </p:txBody>
        </p:sp>
        <p:cxnSp>
          <p:nvCxnSpPr>
            <p:cNvPr id="36" name="Straight Connector 35">
              <a:extLst>
                <a:ext uri="{FF2B5EF4-FFF2-40B4-BE49-F238E27FC236}">
                  <a16:creationId xmlns:a16="http://schemas.microsoft.com/office/drawing/2014/main" id="{2B23E0D5-66CA-C6BC-9887-25E94C669A28}"/>
                </a:ext>
              </a:extLst>
            </p:cNvPr>
            <p:cNvCxnSpPr>
              <a:cxnSpLocks/>
            </p:cNvCxnSpPr>
            <p:nvPr/>
          </p:nvCxnSpPr>
          <p:spPr>
            <a:xfrm>
              <a:off x="7223760" y="479043"/>
              <a:ext cx="0" cy="1190204"/>
            </a:xfrm>
            <a:prstGeom prst="line">
              <a:avLst/>
            </a:prstGeom>
            <a:ln w="25400" cap="rnd">
              <a:prstDash val="sysDot"/>
            </a:ln>
          </p:spPr>
          <p:style>
            <a:lnRef idx="1">
              <a:schemeClr val="accent1"/>
            </a:lnRef>
            <a:fillRef idx="0">
              <a:schemeClr val="accent1"/>
            </a:fillRef>
            <a:effectRef idx="0">
              <a:schemeClr val="accent1"/>
            </a:effectRef>
            <a:fontRef idx="minor">
              <a:schemeClr val="tx1"/>
            </a:fontRef>
          </p:style>
        </p:cxnSp>
      </p:grpSp>
      <p:pic>
        <p:nvPicPr>
          <p:cNvPr id="37" name="Graphic 36">
            <a:extLst>
              <a:ext uri="{FF2B5EF4-FFF2-40B4-BE49-F238E27FC236}">
                <a16:creationId xmlns:a16="http://schemas.microsoft.com/office/drawing/2014/main" id="{1E8F397A-59DA-C972-171D-49242EB7D3F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385753" y="2321814"/>
            <a:ext cx="365760" cy="365760"/>
          </a:xfrm>
          <a:prstGeom prst="rect">
            <a:avLst/>
          </a:prstGeom>
        </p:spPr>
      </p:pic>
      <p:pic>
        <p:nvPicPr>
          <p:cNvPr id="40" name="Graphic 39">
            <a:extLst>
              <a:ext uri="{FF2B5EF4-FFF2-40B4-BE49-F238E27FC236}">
                <a16:creationId xmlns:a16="http://schemas.microsoft.com/office/drawing/2014/main" id="{EF2D869F-6C0C-270D-6C6D-25A33D3C2FC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524404" y="4170912"/>
            <a:ext cx="365760" cy="365760"/>
          </a:xfrm>
          <a:prstGeom prst="rect">
            <a:avLst/>
          </a:prstGeom>
        </p:spPr>
      </p:pic>
      <p:pic>
        <p:nvPicPr>
          <p:cNvPr id="41" name="Graphic 40">
            <a:extLst>
              <a:ext uri="{FF2B5EF4-FFF2-40B4-BE49-F238E27FC236}">
                <a16:creationId xmlns:a16="http://schemas.microsoft.com/office/drawing/2014/main" id="{7C232BBB-4942-5A55-1D8A-5C173E7BEAA9}"/>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385753" y="4170912"/>
            <a:ext cx="365760" cy="365760"/>
          </a:xfrm>
          <a:prstGeom prst="rect">
            <a:avLst/>
          </a:prstGeom>
        </p:spPr>
      </p:pic>
      <p:pic>
        <p:nvPicPr>
          <p:cNvPr id="43" name="Graphic 42">
            <a:extLst>
              <a:ext uri="{FF2B5EF4-FFF2-40B4-BE49-F238E27FC236}">
                <a16:creationId xmlns:a16="http://schemas.microsoft.com/office/drawing/2014/main" id="{25435EEA-DBFB-D9ED-09A4-E247C121A34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323463" y="2321216"/>
            <a:ext cx="365760" cy="365760"/>
          </a:xfrm>
          <a:prstGeom prst="rect">
            <a:avLst/>
          </a:prstGeom>
        </p:spPr>
      </p:pic>
      <p:cxnSp>
        <p:nvCxnSpPr>
          <p:cNvPr id="44" name="Straight Arrow Connector 43">
            <a:extLst>
              <a:ext uri="{FF2B5EF4-FFF2-40B4-BE49-F238E27FC236}">
                <a16:creationId xmlns:a16="http://schemas.microsoft.com/office/drawing/2014/main" id="{D7147C98-6CD4-69D5-ACDE-6C3CB3D6C00E}"/>
              </a:ext>
            </a:extLst>
          </p:cNvPr>
          <p:cNvCxnSpPr>
            <a:cxnSpLocks/>
          </p:cNvCxnSpPr>
          <p:nvPr/>
        </p:nvCxnSpPr>
        <p:spPr>
          <a:xfrm>
            <a:off x="8439462" y="2504096"/>
            <a:ext cx="2347667" cy="0"/>
          </a:xfrm>
          <a:prstGeom prst="straightConnector1">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pic>
        <p:nvPicPr>
          <p:cNvPr id="45" name="Graphic 44">
            <a:extLst>
              <a:ext uri="{FF2B5EF4-FFF2-40B4-BE49-F238E27FC236}">
                <a16:creationId xmlns:a16="http://schemas.microsoft.com/office/drawing/2014/main" id="{F3FADEBB-64E7-873C-5CCA-047B4965801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896828" y="2321216"/>
            <a:ext cx="365760" cy="365760"/>
          </a:xfrm>
          <a:prstGeom prst="rect">
            <a:avLst/>
          </a:prstGeom>
        </p:spPr>
      </p:pic>
      <p:pic>
        <p:nvPicPr>
          <p:cNvPr id="47" name="Graphic 46">
            <a:extLst>
              <a:ext uri="{FF2B5EF4-FFF2-40B4-BE49-F238E27FC236}">
                <a16:creationId xmlns:a16="http://schemas.microsoft.com/office/drawing/2014/main" id="{77D85DEB-28EE-7D18-2AF7-97595E32F63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323463" y="4109804"/>
            <a:ext cx="365760" cy="365760"/>
          </a:xfrm>
          <a:prstGeom prst="rect">
            <a:avLst/>
          </a:prstGeom>
        </p:spPr>
      </p:pic>
      <p:cxnSp>
        <p:nvCxnSpPr>
          <p:cNvPr id="48" name="Straight Arrow Connector 47">
            <a:extLst>
              <a:ext uri="{FF2B5EF4-FFF2-40B4-BE49-F238E27FC236}">
                <a16:creationId xmlns:a16="http://schemas.microsoft.com/office/drawing/2014/main" id="{71D753E3-FD37-2BE7-1EA0-5362B8E66C75}"/>
              </a:ext>
            </a:extLst>
          </p:cNvPr>
          <p:cNvCxnSpPr>
            <a:cxnSpLocks/>
          </p:cNvCxnSpPr>
          <p:nvPr/>
        </p:nvCxnSpPr>
        <p:spPr>
          <a:xfrm>
            <a:off x="9953469" y="4292684"/>
            <a:ext cx="833660" cy="0"/>
          </a:xfrm>
          <a:prstGeom prst="straightConnector1">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pic>
        <p:nvPicPr>
          <p:cNvPr id="49" name="Graphic 48">
            <a:extLst>
              <a:ext uri="{FF2B5EF4-FFF2-40B4-BE49-F238E27FC236}">
                <a16:creationId xmlns:a16="http://schemas.microsoft.com/office/drawing/2014/main" id="{2D0BD151-FED4-B19E-923F-7E8DB10C05A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896828" y="4109804"/>
            <a:ext cx="365760" cy="365760"/>
          </a:xfrm>
          <a:prstGeom prst="rect">
            <a:avLst/>
          </a:prstGeom>
        </p:spPr>
      </p:pic>
      <p:sp>
        <p:nvSpPr>
          <p:cNvPr id="5" name="Footer Placeholder 4">
            <a:extLst>
              <a:ext uri="{FF2B5EF4-FFF2-40B4-BE49-F238E27FC236}">
                <a16:creationId xmlns:a16="http://schemas.microsoft.com/office/drawing/2014/main" id="{68DE7A0D-A321-6B25-F73E-6217979EB2CD}"/>
              </a:ext>
            </a:extLst>
          </p:cNvPr>
          <p:cNvSpPr>
            <a:spLocks noGrp="1"/>
          </p:cNvSpPr>
          <p:nvPr>
            <p:ph type="ftr" sz="quarter" idx="10"/>
          </p:nvPr>
        </p:nvSpPr>
        <p:spPr/>
        <p:txBody>
          <a:bodyPr/>
          <a:lstStyle/>
          <a:p>
            <a:r>
              <a:rPr lang="en-US"/>
              <a:t>Own your well-being</a:t>
            </a:r>
          </a:p>
        </p:txBody>
      </p:sp>
    </p:spTree>
    <p:extLst>
      <p:ext uri="{BB962C8B-B14F-4D97-AF65-F5344CB8AC3E}">
        <p14:creationId xmlns:p14="http://schemas.microsoft.com/office/powerpoint/2010/main" val="1321268146"/>
      </p:ext>
    </p:extLst>
  </p:cSld>
  <p:clrMapOvr>
    <a:masterClrMapping/>
  </p:clrMapOvr>
</p:sld>
</file>

<file path=ppt/theme/theme1.xml><?xml version="1.0" encoding="utf-8"?>
<a:theme xmlns:a="http://schemas.openxmlformats.org/drawingml/2006/main" name="Walmart_AJG_Fonts">
  <a:themeElements>
    <a:clrScheme name="Walmart">
      <a:dk1>
        <a:srgbClr val="000000"/>
      </a:dk1>
      <a:lt1>
        <a:srgbClr val="FFFFFF"/>
      </a:lt1>
      <a:dk2>
        <a:srgbClr val="041E41"/>
      </a:dk2>
      <a:lt2>
        <a:srgbClr val="EEEEEE"/>
      </a:lt2>
      <a:accent1>
        <a:srgbClr val="0071DC"/>
      </a:accent1>
      <a:accent2>
        <a:srgbClr val="FFC220"/>
      </a:accent2>
      <a:accent3>
        <a:srgbClr val="8CD1FC"/>
      </a:accent3>
      <a:accent4>
        <a:srgbClr val="D3EFF8"/>
      </a:accent4>
      <a:accent5>
        <a:srgbClr val="646464"/>
      </a:accent5>
      <a:accent6>
        <a:srgbClr val="B8B8B8"/>
      </a:accent6>
      <a:hlink>
        <a:srgbClr val="EB1483"/>
      </a:hlink>
      <a:folHlink>
        <a:srgbClr val="FFC220"/>
      </a:folHlink>
    </a:clrScheme>
    <a:fontScheme name="Bogle">
      <a:majorFont>
        <a:latin typeface="Bogle Bold"/>
        <a:ea typeface=""/>
        <a:cs typeface=""/>
      </a:majorFont>
      <a:minorFont>
        <a:latin typeface="Bog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almart_AJG_Fonts" id="{4B5B6D4E-E8BF-47C0-819F-CEADF6B05CDD}" vid="{A5354FD9-F2DC-4B27-BE57-1E3B5409BF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d99751c2-387b-4b88-9f6a-4b2367c49c10">
      <UserInfo>
        <DisplayName>Kim Love</DisplayName>
        <AccountId>212</AccountId>
        <AccountType/>
      </UserInfo>
    </SharedWithUsers>
    <TaxCatchAll xmlns="d99751c2-387b-4b88-9f6a-4b2367c49c10" xsi:nil="true"/>
    <lcf76f155ced4ddcb4097134ff3c332f xmlns="dd559d7a-85f4-4154-a78e-e055162e21f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7AD1E1F976CA94D809981D51168D10D" ma:contentTypeVersion="18" ma:contentTypeDescription="Create a new document." ma:contentTypeScope="" ma:versionID="358a194fd9924bf49867a8e94cf47a40">
  <xsd:schema xmlns:xsd="http://www.w3.org/2001/XMLSchema" xmlns:xs="http://www.w3.org/2001/XMLSchema" xmlns:p="http://schemas.microsoft.com/office/2006/metadata/properties" xmlns:ns2="dd559d7a-85f4-4154-a78e-e055162e21f0" xmlns:ns3="d99751c2-387b-4b88-9f6a-4b2367c49c10" targetNamespace="http://schemas.microsoft.com/office/2006/metadata/properties" ma:root="true" ma:fieldsID="c05a2358a786b09cbf1a1cb6308944a8" ns2:_="" ns3:_="">
    <xsd:import namespace="dd559d7a-85f4-4154-a78e-e055162e21f0"/>
    <xsd:import namespace="d99751c2-387b-4b88-9f6a-4b2367c49c1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559d7a-85f4-4154-a78e-e055162e21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d3d5d5d-fde7-4fdb-a831-fd453e1daa6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99751c2-387b-4b88-9f6a-4b2367c49c1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fcf1926-0053-4ea9-bfb1-cd414eb1aa27}" ma:internalName="TaxCatchAll" ma:showField="CatchAllData" ma:web="d99751c2-387b-4b88-9f6a-4b2367c49c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CD56BE-EFE4-482C-BE92-EF8A01C02928}">
  <ds:schemaRefs>
    <ds:schemaRef ds:uri="http://schemas.microsoft.com/sharepoint/v3/contenttype/forms"/>
  </ds:schemaRefs>
</ds:datastoreItem>
</file>

<file path=customXml/itemProps2.xml><?xml version="1.0" encoding="utf-8"?>
<ds:datastoreItem xmlns:ds="http://schemas.openxmlformats.org/officeDocument/2006/customXml" ds:itemID="{F9417C2C-C23C-4E7C-8E3E-19E240927107}">
  <ds:schemaRefs>
    <ds:schemaRef ds:uri="cbf42a53-fb86-4226-8e14-8aefd0d4648b"/>
    <ds:schemaRef ds:uri="0db54374-59b4-4d62-82f7-6052d697789a"/>
    <ds:schemaRef ds:uri="http://purl.org/dc/dcmitype/"/>
    <ds:schemaRef ds:uri="http://schemas.microsoft.com/office/2006/documentManagement/types"/>
    <ds:schemaRef ds:uri="http://schemas.openxmlformats.org/package/2006/metadata/core-properties"/>
    <ds:schemaRef ds:uri="http://www.w3.org/XML/1998/namespace"/>
    <ds:schemaRef ds:uri="http://schemas.microsoft.com/office/2006/metadata/properti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58AD7249-8CBD-46F6-AD62-E258A25569C2}"/>
</file>

<file path=docProps/app.xml><?xml version="1.0" encoding="utf-8"?>
<Properties xmlns="http://schemas.openxmlformats.org/officeDocument/2006/extended-properties" xmlns:vt="http://schemas.openxmlformats.org/officeDocument/2006/docPropsVTypes">
  <Template/>
  <TotalTime>531</TotalTime>
  <Words>3973</Words>
  <Application>Microsoft Office PowerPoint</Application>
  <PresentationFormat>Custom</PresentationFormat>
  <Paragraphs>241</Paragraphs>
  <Slides>12</Slides>
  <Notes>12</Notes>
  <HiddenSlides>0</HiddenSlides>
  <MMClips>0</MMClips>
  <ScaleCrop>false</ScaleCrop>
  <HeadingPairs>
    <vt:vector size="8" baseType="variant">
      <vt:variant>
        <vt:lpstr>Fonts Used</vt:lpstr>
      </vt:variant>
      <vt:variant>
        <vt:i4>10</vt:i4>
      </vt:variant>
      <vt:variant>
        <vt:lpstr>Theme</vt:lpstr>
      </vt:variant>
      <vt:variant>
        <vt:i4>1</vt:i4>
      </vt:variant>
      <vt:variant>
        <vt:lpstr>Slide Titles</vt:lpstr>
      </vt:variant>
      <vt:variant>
        <vt:i4>12</vt:i4>
      </vt:variant>
      <vt:variant>
        <vt:lpstr>Custom Shows</vt:lpstr>
      </vt:variant>
      <vt:variant>
        <vt:i4>1</vt:i4>
      </vt:variant>
    </vt:vector>
  </HeadingPairs>
  <TitlesOfParts>
    <vt:vector size="24" baseType="lpstr">
      <vt:lpstr>.PingFangSC-Regular</vt:lpstr>
      <vt:lpstr>Aptos</vt:lpstr>
      <vt:lpstr>Arial</vt:lpstr>
      <vt:lpstr>Bogle</vt:lpstr>
      <vt:lpstr>Bogle Black</vt:lpstr>
      <vt:lpstr>Bogle Regular</vt:lpstr>
      <vt:lpstr>Courier New</vt:lpstr>
      <vt:lpstr>Symbol</vt:lpstr>
      <vt:lpstr>Times New Roman</vt:lpstr>
      <vt:lpstr>Wingdings</vt:lpstr>
      <vt:lpstr>Walmart_AJG_Fonts</vt:lpstr>
      <vt:lpstr>Own your  well-being with Walmart benefits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Main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subject/>
  <dc:creator>Jessi Lund</dc:creator>
  <cp:keywords/>
  <dc:description/>
  <cp:lastModifiedBy>Casey Porter</cp:lastModifiedBy>
  <cp:revision>46</cp:revision>
  <dcterms:created xsi:type="dcterms:W3CDTF">2022-11-01T15:12:49Z</dcterms:created>
  <dcterms:modified xsi:type="dcterms:W3CDTF">2025-02-04T22:23:33Z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0x010100F7AD1E1F976CA94D809981D51168D10D</vt:lpwstr>
  </property>
  <property fmtid="{D5CDD505-2E9C-101B-9397-08002B2CF9AE}" pid="4" name="MediaServiceImageTags">
    <vt:lpwstr/>
  </property>
</Properties>
</file>