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10" r:id="rId2"/>
    <p:sldMasterId id="2147483737" r:id="rId3"/>
  </p:sldMasterIdLst>
  <p:notesMasterIdLst>
    <p:notesMasterId r:id="rId5"/>
  </p:notesMasterIdLst>
  <p:sldIdLst>
    <p:sldId id="437" r:id="rId4"/>
  </p:sldIdLst>
  <p:sldSz cx="24384000" cy="13716000"/>
  <p:notesSz cx="7010400" cy="9296400"/>
  <p:defaultTextStyle>
    <a:defPPr marL="0" marR="0" indent="0" algn="l" defTabSz="91329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0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312" algn="ctr" defTabSz="820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6666" algn="ctr" defTabSz="820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4983" algn="ctr" defTabSz="820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3297" algn="ctr" defTabSz="820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1609" algn="ctr" defTabSz="820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69961" algn="ctr" defTabSz="820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598280" algn="ctr" defTabSz="820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6592" algn="ctr" defTabSz="82052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E"/>
    <a:srgbClr val="FFC220"/>
    <a:srgbClr val="EB148D"/>
    <a:srgbClr val="76C043"/>
    <a:srgbClr val="00101E"/>
    <a:srgbClr val="F47521"/>
    <a:srgbClr val="0E518C"/>
    <a:srgbClr val="EE3B2A"/>
    <a:srgbClr val="FFB919"/>
    <a:srgbClr val="78B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5" autoAdjust="0"/>
    <p:restoredTop sz="59188" autoAdjust="0"/>
  </p:normalViewPr>
  <p:slideViewPr>
    <p:cSldViewPr snapToGrid="0" snapToObjects="1">
      <p:cViewPr varScale="1">
        <p:scale>
          <a:sx n="43" d="100"/>
          <a:sy n="43" d="100"/>
        </p:scale>
        <p:origin x="893" y="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6697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6666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312" defTabSz="456666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6666" defTabSz="456666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4983" defTabSz="456666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3297" defTabSz="456666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1609" defTabSz="456666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69961" defTabSz="456666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598280" defTabSz="456666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6592" defTabSz="456666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63041" y="4278294"/>
            <a:ext cx="21457920" cy="954108"/>
          </a:xfrm>
          <a:solidFill>
            <a:schemeClr val="accent1">
              <a:alpha val="0"/>
            </a:schemeClr>
          </a:solidFill>
        </p:spPr>
        <p:txBody>
          <a:bodyPr anchor="b"/>
          <a:lstStyle>
            <a:lvl1pPr algn="ctr"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63041" y="7315206"/>
            <a:ext cx="21457920" cy="1706880"/>
          </a:xfrm>
          <a:solidFill>
            <a:schemeClr val="accent1">
              <a:alpha val="0"/>
            </a:schemeClr>
          </a:solidFill>
        </p:spPr>
        <p:txBody>
          <a:bodyPr/>
          <a:lstStyle>
            <a:lvl1pPr marL="0" indent="0" algn="ctr">
              <a:buFont typeface="Times" pitchFamily="18" charset="0"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anose="020B06020305040208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64229" y="6147750"/>
            <a:ext cx="2125556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11724217" y="5693656"/>
            <a:ext cx="935568" cy="935568"/>
            <a:chOff x="4413750" y="2433065"/>
            <a:chExt cx="547410" cy="547410"/>
          </a:xfrm>
        </p:grpSpPr>
        <p:sp>
          <p:nvSpPr>
            <p:cNvPr id="10" name="Oval 9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2" name="Arc 11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3" name="Arc 12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63041" y="10190480"/>
            <a:ext cx="21457920" cy="731520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Eras Medium ITC" panose="020B06020305040208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>
                <a:solidFill>
                  <a:prstClr val="white"/>
                </a:solidFill>
              </a:rPr>
              <a:t>Wlamart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7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pec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reeform 89"/>
          <p:cNvSpPr>
            <a:spLocks noEditPoints="1"/>
          </p:cNvSpPr>
          <p:nvPr userDrawn="1"/>
        </p:nvSpPr>
        <p:spPr bwMode="auto">
          <a:xfrm>
            <a:off x="11048531" y="3397112"/>
            <a:ext cx="2286948" cy="1996816"/>
          </a:xfrm>
          <a:custGeom>
            <a:avLst/>
            <a:gdLst/>
            <a:ahLst/>
            <a:cxnLst>
              <a:cxn ang="0">
                <a:pos x="62" y="32"/>
              </a:cxn>
              <a:cxn ang="0">
                <a:pos x="61" y="33"/>
              </a:cxn>
              <a:cxn ang="0">
                <a:pos x="57" y="33"/>
              </a:cxn>
              <a:cxn ang="0">
                <a:pos x="57" y="50"/>
              </a:cxn>
              <a:cxn ang="0">
                <a:pos x="53" y="54"/>
              </a:cxn>
              <a:cxn ang="0">
                <a:pos x="9" y="54"/>
              </a:cxn>
              <a:cxn ang="0">
                <a:pos x="6" y="50"/>
              </a:cxn>
              <a:cxn ang="0">
                <a:pos x="6" y="33"/>
              </a:cxn>
              <a:cxn ang="0">
                <a:pos x="2" y="33"/>
              </a:cxn>
              <a:cxn ang="0">
                <a:pos x="0" y="32"/>
              </a:cxn>
              <a:cxn ang="0">
                <a:pos x="0" y="19"/>
              </a:cxn>
              <a:cxn ang="0">
                <a:pos x="2" y="18"/>
              </a:cxn>
              <a:cxn ang="0">
                <a:pos x="19" y="18"/>
              </a:cxn>
              <a:cxn ang="0">
                <a:pos x="10" y="9"/>
              </a:cxn>
              <a:cxn ang="0">
                <a:pos x="19" y="0"/>
              </a:cxn>
              <a:cxn ang="0">
                <a:pos x="26" y="3"/>
              </a:cxn>
              <a:cxn ang="0">
                <a:pos x="31" y="10"/>
              </a:cxn>
              <a:cxn ang="0">
                <a:pos x="36" y="3"/>
              </a:cxn>
              <a:cxn ang="0">
                <a:pos x="43" y="0"/>
              </a:cxn>
              <a:cxn ang="0">
                <a:pos x="52" y="9"/>
              </a:cxn>
              <a:cxn ang="0">
                <a:pos x="43" y="18"/>
              </a:cxn>
              <a:cxn ang="0">
                <a:pos x="61" y="18"/>
              </a:cxn>
              <a:cxn ang="0">
                <a:pos x="62" y="19"/>
              </a:cxn>
              <a:cxn ang="0">
                <a:pos x="62" y="32"/>
              </a:cxn>
              <a:cxn ang="0">
                <a:pos x="27" y="13"/>
              </a:cxn>
              <a:cxn ang="0">
                <a:pos x="22" y="6"/>
              </a:cxn>
              <a:cxn ang="0">
                <a:pos x="19" y="5"/>
              </a:cxn>
              <a:cxn ang="0">
                <a:pos x="16" y="9"/>
              </a:cxn>
              <a:cxn ang="0">
                <a:pos x="19" y="13"/>
              </a:cxn>
              <a:cxn ang="0">
                <a:pos x="27" y="13"/>
              </a:cxn>
              <a:cxn ang="0">
                <a:pos x="38" y="45"/>
              </a:cxn>
              <a:cxn ang="0">
                <a:pos x="38" y="26"/>
              </a:cxn>
              <a:cxn ang="0">
                <a:pos x="38" y="18"/>
              </a:cxn>
              <a:cxn ang="0">
                <a:pos x="25" y="18"/>
              </a:cxn>
              <a:cxn ang="0">
                <a:pos x="25" y="26"/>
              </a:cxn>
              <a:cxn ang="0">
                <a:pos x="25" y="45"/>
              </a:cxn>
              <a:cxn ang="0">
                <a:pos x="25" y="47"/>
              </a:cxn>
              <a:cxn ang="0">
                <a:pos x="27" y="49"/>
              </a:cxn>
              <a:cxn ang="0">
                <a:pos x="35" y="49"/>
              </a:cxn>
              <a:cxn ang="0">
                <a:pos x="38" y="47"/>
              </a:cxn>
              <a:cxn ang="0">
                <a:pos x="38" y="45"/>
              </a:cxn>
              <a:cxn ang="0">
                <a:pos x="43" y="5"/>
              </a:cxn>
              <a:cxn ang="0">
                <a:pos x="40" y="6"/>
              </a:cxn>
              <a:cxn ang="0">
                <a:pos x="35" y="13"/>
              </a:cxn>
              <a:cxn ang="0">
                <a:pos x="43" y="13"/>
              </a:cxn>
              <a:cxn ang="0">
                <a:pos x="47" y="9"/>
              </a:cxn>
              <a:cxn ang="0">
                <a:pos x="43" y="5"/>
              </a:cxn>
            </a:cxnLst>
            <a:rect l="0" t="0" r="r" b="b"/>
            <a:pathLst>
              <a:path w="62" h="54">
                <a:moveTo>
                  <a:pt x="62" y="32"/>
                </a:moveTo>
                <a:cubicBezTo>
                  <a:pt x="62" y="33"/>
                  <a:pt x="62" y="33"/>
                  <a:pt x="61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2"/>
                  <a:pt x="55" y="54"/>
                  <a:pt x="53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7" y="54"/>
                  <a:pt x="6" y="52"/>
                  <a:pt x="6" y="50"/>
                </a:cubicBezTo>
                <a:cubicBezTo>
                  <a:pt x="6" y="33"/>
                  <a:pt x="6" y="33"/>
                  <a:pt x="6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3"/>
                  <a:pt x="0" y="3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8"/>
                  <a:pt x="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4" y="18"/>
                  <a:pt x="10" y="14"/>
                  <a:pt x="10" y="9"/>
                </a:cubicBezTo>
                <a:cubicBezTo>
                  <a:pt x="10" y="4"/>
                  <a:pt x="14" y="0"/>
                  <a:pt x="19" y="0"/>
                </a:cubicBezTo>
                <a:cubicBezTo>
                  <a:pt x="22" y="0"/>
                  <a:pt x="25" y="1"/>
                  <a:pt x="26" y="3"/>
                </a:cubicBezTo>
                <a:cubicBezTo>
                  <a:pt x="31" y="10"/>
                  <a:pt x="31" y="10"/>
                  <a:pt x="31" y="10"/>
                </a:cubicBezTo>
                <a:cubicBezTo>
                  <a:pt x="36" y="3"/>
                  <a:pt x="36" y="3"/>
                  <a:pt x="36" y="3"/>
                </a:cubicBezTo>
                <a:cubicBezTo>
                  <a:pt x="38" y="1"/>
                  <a:pt x="41" y="0"/>
                  <a:pt x="43" y="0"/>
                </a:cubicBezTo>
                <a:cubicBezTo>
                  <a:pt x="48" y="0"/>
                  <a:pt x="52" y="4"/>
                  <a:pt x="52" y="9"/>
                </a:cubicBezTo>
                <a:cubicBezTo>
                  <a:pt x="52" y="14"/>
                  <a:pt x="48" y="18"/>
                  <a:pt x="43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2" y="18"/>
                  <a:pt x="62" y="19"/>
                  <a:pt x="62" y="19"/>
                </a:cubicBezTo>
                <a:lnTo>
                  <a:pt x="62" y="32"/>
                </a:lnTo>
                <a:close/>
                <a:moveTo>
                  <a:pt x="27" y="13"/>
                </a:move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1" y="5"/>
                  <a:pt x="19" y="5"/>
                </a:cubicBezTo>
                <a:cubicBezTo>
                  <a:pt x="17" y="5"/>
                  <a:pt x="16" y="7"/>
                  <a:pt x="16" y="9"/>
                </a:cubicBezTo>
                <a:cubicBezTo>
                  <a:pt x="16" y="11"/>
                  <a:pt x="17" y="13"/>
                  <a:pt x="19" y="13"/>
                </a:cubicBezTo>
                <a:lnTo>
                  <a:pt x="27" y="13"/>
                </a:lnTo>
                <a:close/>
                <a:moveTo>
                  <a:pt x="38" y="45"/>
                </a:moveTo>
                <a:cubicBezTo>
                  <a:pt x="38" y="26"/>
                  <a:pt x="38" y="26"/>
                  <a:pt x="38" y="26"/>
                </a:cubicBezTo>
                <a:cubicBezTo>
                  <a:pt x="38" y="18"/>
                  <a:pt x="38" y="18"/>
                  <a:pt x="38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8"/>
                  <a:pt x="26" y="49"/>
                  <a:pt x="27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7" y="49"/>
                  <a:pt x="38" y="48"/>
                  <a:pt x="38" y="47"/>
                </a:cubicBezTo>
                <a:lnTo>
                  <a:pt x="38" y="45"/>
                </a:lnTo>
                <a:close/>
                <a:moveTo>
                  <a:pt x="43" y="5"/>
                </a:moveTo>
                <a:cubicBezTo>
                  <a:pt x="42" y="5"/>
                  <a:pt x="41" y="6"/>
                  <a:pt x="40" y="6"/>
                </a:cubicBezTo>
                <a:cubicBezTo>
                  <a:pt x="35" y="13"/>
                  <a:pt x="35" y="13"/>
                  <a:pt x="35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5" y="13"/>
                  <a:pt x="47" y="11"/>
                  <a:pt x="47" y="9"/>
                </a:cubicBezTo>
                <a:cubicBezTo>
                  <a:pt x="47" y="7"/>
                  <a:pt x="45" y="5"/>
                  <a:pt x="43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Freeform 112"/>
          <p:cNvSpPr>
            <a:spLocks noEditPoints="1"/>
          </p:cNvSpPr>
          <p:nvPr userDrawn="1"/>
        </p:nvSpPr>
        <p:spPr bwMode="auto">
          <a:xfrm rot="10800000">
            <a:off x="11006137" y="2794003"/>
            <a:ext cx="2371736" cy="2404450"/>
          </a:xfrm>
          <a:custGeom>
            <a:avLst/>
            <a:gdLst/>
            <a:ahLst/>
            <a:cxnLst>
              <a:cxn ang="0">
                <a:pos x="26" y="55"/>
              </a:cxn>
              <a:cxn ang="0">
                <a:pos x="14" y="67"/>
              </a:cxn>
              <a:cxn ang="0">
                <a:pos x="13" y="68"/>
              </a:cxn>
              <a:cxn ang="0">
                <a:pos x="12" y="67"/>
              </a:cxn>
              <a:cxn ang="0">
                <a:pos x="0" y="55"/>
              </a:cxn>
              <a:cxn ang="0">
                <a:pos x="0" y="54"/>
              </a:cxn>
              <a:cxn ang="0">
                <a:pos x="1" y="53"/>
              </a:cxn>
              <a:cxn ang="0">
                <a:pos x="8" y="53"/>
              </a:cxn>
              <a:cxn ang="0">
                <a:pos x="8" y="1"/>
              </a:cxn>
              <a:cxn ang="0">
                <a:pos x="10" y="0"/>
              </a:cxn>
              <a:cxn ang="0">
                <a:pos x="17" y="0"/>
              </a:cxn>
              <a:cxn ang="0">
                <a:pos x="18" y="1"/>
              </a:cxn>
              <a:cxn ang="0">
                <a:pos x="18" y="53"/>
              </a:cxn>
              <a:cxn ang="0">
                <a:pos x="25" y="53"/>
              </a:cxn>
              <a:cxn ang="0">
                <a:pos x="27" y="54"/>
              </a:cxn>
              <a:cxn ang="0">
                <a:pos x="26" y="55"/>
              </a:cxn>
              <a:cxn ang="0">
                <a:pos x="67" y="8"/>
              </a:cxn>
              <a:cxn ang="0">
                <a:pos x="66" y="9"/>
              </a:cxn>
              <a:cxn ang="0">
                <a:pos x="34" y="9"/>
              </a:cxn>
              <a:cxn ang="0">
                <a:pos x="33" y="8"/>
              </a:cxn>
              <a:cxn ang="0">
                <a:pos x="33" y="1"/>
              </a:cxn>
              <a:cxn ang="0">
                <a:pos x="34" y="0"/>
              </a:cxn>
              <a:cxn ang="0">
                <a:pos x="66" y="0"/>
              </a:cxn>
              <a:cxn ang="0">
                <a:pos x="67" y="1"/>
              </a:cxn>
              <a:cxn ang="0">
                <a:pos x="67" y="8"/>
              </a:cxn>
              <a:cxn ang="0">
                <a:pos x="60" y="28"/>
              </a:cxn>
              <a:cxn ang="0">
                <a:pos x="58" y="29"/>
              </a:cxn>
              <a:cxn ang="0">
                <a:pos x="34" y="29"/>
              </a:cxn>
              <a:cxn ang="0">
                <a:pos x="33" y="28"/>
              </a:cxn>
              <a:cxn ang="0">
                <a:pos x="33" y="20"/>
              </a:cxn>
              <a:cxn ang="0">
                <a:pos x="34" y="19"/>
              </a:cxn>
              <a:cxn ang="0">
                <a:pos x="58" y="19"/>
              </a:cxn>
              <a:cxn ang="0">
                <a:pos x="60" y="20"/>
              </a:cxn>
              <a:cxn ang="0">
                <a:pos x="60" y="28"/>
              </a:cxn>
              <a:cxn ang="0">
                <a:pos x="52" y="47"/>
              </a:cxn>
              <a:cxn ang="0">
                <a:pos x="51" y="48"/>
              </a:cxn>
              <a:cxn ang="0">
                <a:pos x="34" y="48"/>
              </a:cxn>
              <a:cxn ang="0">
                <a:pos x="33" y="47"/>
              </a:cxn>
              <a:cxn ang="0">
                <a:pos x="33" y="40"/>
              </a:cxn>
              <a:cxn ang="0">
                <a:pos x="34" y="39"/>
              </a:cxn>
              <a:cxn ang="0">
                <a:pos x="51" y="39"/>
              </a:cxn>
              <a:cxn ang="0">
                <a:pos x="52" y="40"/>
              </a:cxn>
              <a:cxn ang="0">
                <a:pos x="52" y="47"/>
              </a:cxn>
              <a:cxn ang="0">
                <a:pos x="45" y="67"/>
              </a:cxn>
              <a:cxn ang="0">
                <a:pos x="44" y="68"/>
              </a:cxn>
              <a:cxn ang="0">
                <a:pos x="34" y="68"/>
              </a:cxn>
              <a:cxn ang="0">
                <a:pos x="33" y="67"/>
              </a:cxn>
              <a:cxn ang="0">
                <a:pos x="33" y="59"/>
              </a:cxn>
              <a:cxn ang="0">
                <a:pos x="34" y="58"/>
              </a:cxn>
              <a:cxn ang="0">
                <a:pos x="44" y="58"/>
              </a:cxn>
              <a:cxn ang="0">
                <a:pos x="45" y="59"/>
              </a:cxn>
              <a:cxn ang="0">
                <a:pos x="45" y="67"/>
              </a:cxn>
            </a:cxnLst>
            <a:rect l="0" t="0" r="r" b="b"/>
            <a:pathLst>
              <a:path w="67" h="68">
                <a:moveTo>
                  <a:pt x="26" y="55"/>
                </a:moveTo>
                <a:cubicBezTo>
                  <a:pt x="14" y="67"/>
                  <a:pt x="14" y="67"/>
                  <a:pt x="14" y="67"/>
                </a:cubicBezTo>
                <a:cubicBezTo>
                  <a:pt x="14" y="68"/>
                  <a:pt x="14" y="68"/>
                  <a:pt x="13" y="68"/>
                </a:cubicBezTo>
                <a:cubicBezTo>
                  <a:pt x="13" y="68"/>
                  <a:pt x="13" y="68"/>
                  <a:pt x="12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4"/>
                  <a:pt x="0" y="54"/>
                </a:cubicBezTo>
                <a:cubicBezTo>
                  <a:pt x="0" y="53"/>
                  <a:pt x="1" y="53"/>
                  <a:pt x="1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8" y="53"/>
                  <a:pt x="18" y="53"/>
                  <a:pt x="1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7" y="54"/>
                  <a:pt x="27" y="54"/>
                </a:cubicBezTo>
                <a:cubicBezTo>
                  <a:pt x="27" y="55"/>
                  <a:pt x="27" y="55"/>
                  <a:pt x="26" y="55"/>
                </a:cubicBezTo>
                <a:close/>
                <a:moveTo>
                  <a:pt x="67" y="8"/>
                </a:moveTo>
                <a:cubicBezTo>
                  <a:pt x="67" y="9"/>
                  <a:pt x="66" y="9"/>
                  <a:pt x="66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8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0"/>
                  <a:pt x="33" y="0"/>
                  <a:pt x="3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7" y="0"/>
                  <a:pt x="67" y="1"/>
                </a:cubicBezTo>
                <a:lnTo>
                  <a:pt x="67" y="8"/>
                </a:lnTo>
                <a:close/>
                <a:moveTo>
                  <a:pt x="60" y="28"/>
                </a:moveTo>
                <a:cubicBezTo>
                  <a:pt x="60" y="28"/>
                  <a:pt x="59" y="29"/>
                  <a:pt x="58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19"/>
                  <a:pt x="34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60" y="20"/>
                  <a:pt x="60" y="20"/>
                </a:cubicBezTo>
                <a:lnTo>
                  <a:pt x="60" y="28"/>
                </a:lnTo>
                <a:close/>
                <a:moveTo>
                  <a:pt x="52" y="47"/>
                </a:moveTo>
                <a:cubicBezTo>
                  <a:pt x="52" y="48"/>
                  <a:pt x="52" y="48"/>
                  <a:pt x="51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3" y="48"/>
                  <a:pt x="33" y="48"/>
                  <a:pt x="33" y="47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9"/>
                  <a:pt x="33" y="39"/>
                  <a:pt x="34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9"/>
                  <a:pt x="52" y="39"/>
                  <a:pt x="52" y="40"/>
                </a:cubicBezTo>
                <a:lnTo>
                  <a:pt x="52" y="47"/>
                </a:lnTo>
                <a:close/>
                <a:moveTo>
                  <a:pt x="45" y="67"/>
                </a:moveTo>
                <a:cubicBezTo>
                  <a:pt x="45" y="67"/>
                  <a:pt x="44" y="68"/>
                  <a:pt x="4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8"/>
                  <a:pt x="33" y="67"/>
                  <a:pt x="33" y="67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8"/>
                  <a:pt x="3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5" y="59"/>
                  <a:pt x="45" y="59"/>
                </a:cubicBezTo>
                <a:lnTo>
                  <a:pt x="45" y="6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reeform 219"/>
          <p:cNvSpPr>
            <a:spLocks noEditPoints="1"/>
          </p:cNvSpPr>
          <p:nvPr userDrawn="1"/>
        </p:nvSpPr>
        <p:spPr bwMode="auto">
          <a:xfrm>
            <a:off x="11006137" y="3403598"/>
            <a:ext cx="2371736" cy="1839304"/>
          </a:xfrm>
          <a:custGeom>
            <a:avLst/>
            <a:gdLst/>
            <a:ahLst/>
            <a:cxnLst>
              <a:cxn ang="0">
                <a:pos x="8" y="15"/>
              </a:cxn>
              <a:cxn ang="0">
                <a:pos x="0" y="7"/>
              </a:cxn>
              <a:cxn ang="0">
                <a:pos x="8" y="0"/>
              </a:cxn>
              <a:cxn ang="0">
                <a:pos x="15" y="7"/>
              </a:cxn>
              <a:cxn ang="0">
                <a:pos x="8" y="15"/>
              </a:cxn>
              <a:cxn ang="0">
                <a:pos x="8" y="34"/>
              </a:cxn>
              <a:cxn ang="0">
                <a:pos x="0" y="27"/>
              </a:cxn>
              <a:cxn ang="0">
                <a:pos x="8" y="19"/>
              </a:cxn>
              <a:cxn ang="0">
                <a:pos x="15" y="27"/>
              </a:cxn>
              <a:cxn ang="0">
                <a:pos x="8" y="34"/>
              </a:cxn>
              <a:cxn ang="0">
                <a:pos x="8" y="53"/>
              </a:cxn>
              <a:cxn ang="0">
                <a:pos x="0" y="46"/>
              </a:cxn>
              <a:cxn ang="0">
                <a:pos x="8" y="39"/>
              </a:cxn>
              <a:cxn ang="0">
                <a:pos x="15" y="46"/>
              </a:cxn>
              <a:cxn ang="0">
                <a:pos x="8" y="53"/>
              </a:cxn>
              <a:cxn ang="0">
                <a:pos x="68" y="11"/>
              </a:cxn>
              <a:cxn ang="0">
                <a:pos x="67" y="12"/>
              </a:cxn>
              <a:cxn ang="0">
                <a:pos x="21" y="12"/>
              </a:cxn>
              <a:cxn ang="0">
                <a:pos x="20" y="11"/>
              </a:cxn>
              <a:cxn ang="0">
                <a:pos x="20" y="4"/>
              </a:cxn>
              <a:cxn ang="0">
                <a:pos x="21" y="2"/>
              </a:cxn>
              <a:cxn ang="0">
                <a:pos x="67" y="2"/>
              </a:cxn>
              <a:cxn ang="0">
                <a:pos x="68" y="4"/>
              </a:cxn>
              <a:cxn ang="0">
                <a:pos x="68" y="11"/>
              </a:cxn>
              <a:cxn ang="0">
                <a:pos x="68" y="30"/>
              </a:cxn>
              <a:cxn ang="0">
                <a:pos x="67" y="32"/>
              </a:cxn>
              <a:cxn ang="0">
                <a:pos x="21" y="32"/>
              </a:cxn>
              <a:cxn ang="0">
                <a:pos x="20" y="30"/>
              </a:cxn>
              <a:cxn ang="0">
                <a:pos x="20" y="23"/>
              </a:cxn>
              <a:cxn ang="0">
                <a:pos x="21" y="22"/>
              </a:cxn>
              <a:cxn ang="0">
                <a:pos x="67" y="22"/>
              </a:cxn>
              <a:cxn ang="0">
                <a:pos x="68" y="23"/>
              </a:cxn>
              <a:cxn ang="0">
                <a:pos x="68" y="30"/>
              </a:cxn>
              <a:cxn ang="0">
                <a:pos x="68" y="50"/>
              </a:cxn>
              <a:cxn ang="0">
                <a:pos x="67" y="51"/>
              </a:cxn>
              <a:cxn ang="0">
                <a:pos x="21" y="51"/>
              </a:cxn>
              <a:cxn ang="0">
                <a:pos x="20" y="50"/>
              </a:cxn>
              <a:cxn ang="0">
                <a:pos x="20" y="42"/>
              </a:cxn>
              <a:cxn ang="0">
                <a:pos x="21" y="41"/>
              </a:cxn>
              <a:cxn ang="0">
                <a:pos x="67" y="41"/>
              </a:cxn>
              <a:cxn ang="0">
                <a:pos x="68" y="42"/>
              </a:cxn>
              <a:cxn ang="0">
                <a:pos x="68" y="50"/>
              </a:cxn>
            </a:cxnLst>
            <a:rect l="0" t="0" r="r" b="b"/>
            <a:pathLst>
              <a:path w="68" h="53">
                <a:moveTo>
                  <a:pt x="8" y="15"/>
                </a:moveTo>
                <a:cubicBezTo>
                  <a:pt x="4" y="15"/>
                  <a:pt x="0" y="11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5" y="3"/>
                  <a:pt x="15" y="7"/>
                </a:cubicBezTo>
                <a:cubicBezTo>
                  <a:pt x="15" y="11"/>
                  <a:pt x="12" y="15"/>
                  <a:pt x="8" y="15"/>
                </a:cubicBezTo>
                <a:close/>
                <a:moveTo>
                  <a:pt x="8" y="34"/>
                </a:moveTo>
                <a:cubicBezTo>
                  <a:pt x="4" y="34"/>
                  <a:pt x="0" y="31"/>
                  <a:pt x="0" y="27"/>
                </a:cubicBezTo>
                <a:cubicBezTo>
                  <a:pt x="0" y="23"/>
                  <a:pt x="4" y="19"/>
                  <a:pt x="8" y="19"/>
                </a:cubicBezTo>
                <a:cubicBezTo>
                  <a:pt x="12" y="19"/>
                  <a:pt x="15" y="23"/>
                  <a:pt x="15" y="27"/>
                </a:cubicBezTo>
                <a:cubicBezTo>
                  <a:pt x="15" y="31"/>
                  <a:pt x="12" y="34"/>
                  <a:pt x="8" y="34"/>
                </a:cubicBezTo>
                <a:close/>
                <a:moveTo>
                  <a:pt x="8" y="53"/>
                </a:moveTo>
                <a:cubicBezTo>
                  <a:pt x="4" y="53"/>
                  <a:pt x="0" y="50"/>
                  <a:pt x="0" y="46"/>
                </a:cubicBezTo>
                <a:cubicBezTo>
                  <a:pt x="0" y="42"/>
                  <a:pt x="4" y="39"/>
                  <a:pt x="8" y="39"/>
                </a:cubicBezTo>
                <a:cubicBezTo>
                  <a:pt x="12" y="39"/>
                  <a:pt x="15" y="42"/>
                  <a:pt x="15" y="46"/>
                </a:cubicBezTo>
                <a:cubicBezTo>
                  <a:pt x="15" y="50"/>
                  <a:pt x="12" y="53"/>
                  <a:pt x="8" y="53"/>
                </a:cubicBezTo>
                <a:close/>
                <a:moveTo>
                  <a:pt x="68" y="11"/>
                </a:moveTo>
                <a:cubicBezTo>
                  <a:pt x="68" y="12"/>
                  <a:pt x="68" y="12"/>
                  <a:pt x="67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1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20" y="2"/>
                  <a:pt x="21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8" y="2"/>
                  <a:pt x="68" y="3"/>
                  <a:pt x="68" y="4"/>
                </a:cubicBezTo>
                <a:lnTo>
                  <a:pt x="68" y="11"/>
                </a:lnTo>
                <a:close/>
                <a:moveTo>
                  <a:pt x="68" y="30"/>
                </a:moveTo>
                <a:cubicBezTo>
                  <a:pt x="68" y="31"/>
                  <a:pt x="68" y="32"/>
                  <a:pt x="67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2"/>
                  <a:pt x="20" y="31"/>
                  <a:pt x="20" y="30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2"/>
                  <a:pt x="20" y="22"/>
                  <a:pt x="21" y="22"/>
                </a:cubicBezTo>
                <a:cubicBezTo>
                  <a:pt x="67" y="22"/>
                  <a:pt x="67" y="22"/>
                  <a:pt x="67" y="22"/>
                </a:cubicBezTo>
                <a:cubicBezTo>
                  <a:pt x="68" y="22"/>
                  <a:pt x="68" y="22"/>
                  <a:pt x="68" y="23"/>
                </a:cubicBezTo>
                <a:lnTo>
                  <a:pt x="68" y="30"/>
                </a:lnTo>
                <a:close/>
                <a:moveTo>
                  <a:pt x="68" y="50"/>
                </a:moveTo>
                <a:cubicBezTo>
                  <a:pt x="68" y="50"/>
                  <a:pt x="68" y="51"/>
                  <a:pt x="67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1"/>
                  <a:pt x="20" y="50"/>
                  <a:pt x="20" y="5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1"/>
                  <a:pt x="21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68" y="42"/>
                  <a:pt x="68" y="42"/>
                </a:cubicBezTo>
                <a:lnTo>
                  <a:pt x="68" y="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de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Freeform 103"/>
          <p:cNvSpPr>
            <a:spLocks noEditPoints="1"/>
          </p:cNvSpPr>
          <p:nvPr userDrawn="1"/>
        </p:nvSpPr>
        <p:spPr bwMode="auto">
          <a:xfrm>
            <a:off x="11226613" y="2795664"/>
            <a:ext cx="1930793" cy="2843136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ru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reeform 56"/>
          <p:cNvSpPr>
            <a:spLocks noEditPoints="1"/>
          </p:cNvSpPr>
          <p:nvPr userDrawn="1"/>
        </p:nvSpPr>
        <p:spPr bwMode="auto">
          <a:xfrm>
            <a:off x="10941056" y="2997209"/>
            <a:ext cx="2501902" cy="2501902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uzz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Freeform 77"/>
          <p:cNvSpPr>
            <a:spLocks/>
          </p:cNvSpPr>
          <p:nvPr userDrawn="1"/>
        </p:nvSpPr>
        <p:spPr bwMode="auto">
          <a:xfrm rot="20133226">
            <a:off x="10658117" y="2480743"/>
            <a:ext cx="3067785" cy="3064934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etwo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reeform 66"/>
          <p:cNvSpPr>
            <a:spLocks noEditPoints="1"/>
          </p:cNvSpPr>
          <p:nvPr userDrawn="1"/>
        </p:nvSpPr>
        <p:spPr bwMode="auto">
          <a:xfrm>
            <a:off x="11154980" y="3188947"/>
            <a:ext cx="2074042" cy="2422622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Soc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Freeform 154"/>
          <p:cNvSpPr>
            <a:spLocks/>
          </p:cNvSpPr>
          <p:nvPr userDrawn="1"/>
        </p:nvSpPr>
        <p:spPr bwMode="auto">
          <a:xfrm>
            <a:off x="10696027" y="2997203"/>
            <a:ext cx="2991957" cy="2384894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um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reeform 85"/>
          <p:cNvSpPr>
            <a:spLocks noEditPoints="1"/>
          </p:cNvSpPr>
          <p:nvPr userDrawn="1"/>
        </p:nvSpPr>
        <p:spPr bwMode="auto">
          <a:xfrm>
            <a:off x="10994443" y="2459200"/>
            <a:ext cx="2395124" cy="3382800"/>
          </a:xfrm>
          <a:custGeom>
            <a:avLst/>
            <a:gdLst/>
            <a:ahLst/>
            <a:cxnLst>
              <a:cxn ang="0">
                <a:pos x="42" y="40"/>
              </a:cxn>
              <a:cxn ang="0">
                <a:pos x="39" y="38"/>
              </a:cxn>
              <a:cxn ang="0">
                <a:pos x="31" y="26"/>
              </a:cxn>
              <a:cxn ang="0">
                <a:pos x="29" y="26"/>
              </a:cxn>
              <a:cxn ang="0">
                <a:pos x="29" y="31"/>
              </a:cxn>
              <a:cxn ang="0">
                <a:pos x="38" y="45"/>
              </a:cxn>
              <a:cxn ang="0">
                <a:pos x="39" y="47"/>
              </a:cxn>
              <a:cxn ang="0">
                <a:pos x="36" y="49"/>
              </a:cxn>
              <a:cxn ang="0">
                <a:pos x="29" y="49"/>
              </a:cxn>
              <a:cxn ang="0">
                <a:pos x="29" y="59"/>
              </a:cxn>
              <a:cxn ang="0">
                <a:pos x="25" y="63"/>
              </a:cxn>
              <a:cxn ang="0">
                <a:pos x="20" y="63"/>
              </a:cxn>
              <a:cxn ang="0">
                <a:pos x="16" y="59"/>
              </a:cxn>
              <a:cxn ang="0">
                <a:pos x="16" y="49"/>
              </a:cxn>
              <a:cxn ang="0">
                <a:pos x="9" y="49"/>
              </a:cxn>
              <a:cxn ang="0">
                <a:pos x="7" y="47"/>
              </a:cxn>
              <a:cxn ang="0">
                <a:pos x="7" y="45"/>
              </a:cxn>
              <a:cxn ang="0">
                <a:pos x="16" y="31"/>
              </a:cxn>
              <a:cxn ang="0">
                <a:pos x="16" y="26"/>
              </a:cxn>
              <a:cxn ang="0">
                <a:pos x="14" y="26"/>
              </a:cxn>
              <a:cxn ang="0">
                <a:pos x="6" y="38"/>
              </a:cxn>
              <a:cxn ang="0">
                <a:pos x="3" y="40"/>
              </a:cxn>
              <a:cxn ang="0">
                <a:pos x="0" y="36"/>
              </a:cxn>
              <a:cxn ang="0">
                <a:pos x="0" y="34"/>
              </a:cxn>
              <a:cxn ang="0">
                <a:pos x="9" y="21"/>
              </a:cxn>
              <a:cxn ang="0">
                <a:pos x="16" y="17"/>
              </a:cxn>
              <a:cxn ang="0">
                <a:pos x="29" y="17"/>
              </a:cxn>
              <a:cxn ang="0">
                <a:pos x="36" y="21"/>
              </a:cxn>
              <a:cxn ang="0">
                <a:pos x="45" y="34"/>
              </a:cxn>
              <a:cxn ang="0">
                <a:pos x="45" y="36"/>
              </a:cxn>
              <a:cxn ang="0">
                <a:pos x="42" y="40"/>
              </a:cxn>
              <a:cxn ang="0">
                <a:pos x="23" y="16"/>
              </a:cxn>
              <a:cxn ang="0">
                <a:pos x="15" y="8"/>
              </a:cxn>
              <a:cxn ang="0">
                <a:pos x="23" y="0"/>
              </a:cxn>
              <a:cxn ang="0">
                <a:pos x="31" y="8"/>
              </a:cxn>
              <a:cxn ang="0">
                <a:pos x="23" y="16"/>
              </a:cxn>
            </a:cxnLst>
            <a:rect l="0" t="0" r="r" b="b"/>
            <a:pathLst>
              <a:path w="45" h="63">
                <a:moveTo>
                  <a:pt x="42" y="40"/>
                </a:moveTo>
                <a:cubicBezTo>
                  <a:pt x="41" y="40"/>
                  <a:pt x="40" y="39"/>
                  <a:pt x="39" y="38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31"/>
                  <a:pt x="29" y="31"/>
                  <a:pt x="29" y="31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6"/>
                  <a:pt x="39" y="46"/>
                  <a:pt x="39" y="47"/>
                </a:cubicBezTo>
                <a:cubicBezTo>
                  <a:pt x="39" y="48"/>
                  <a:pt x="38" y="49"/>
                  <a:pt x="36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61"/>
                  <a:pt x="28" y="63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18" y="63"/>
                  <a:pt x="16" y="61"/>
                  <a:pt x="16" y="59"/>
                </a:cubicBezTo>
                <a:cubicBezTo>
                  <a:pt x="16" y="49"/>
                  <a:pt x="16" y="49"/>
                  <a:pt x="16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8" y="49"/>
                  <a:pt x="7" y="48"/>
                  <a:pt x="7" y="47"/>
                </a:cubicBezTo>
                <a:cubicBezTo>
                  <a:pt x="7" y="46"/>
                  <a:pt x="7" y="46"/>
                  <a:pt x="7" y="45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6" y="38"/>
                  <a:pt x="6" y="38"/>
                  <a:pt x="6" y="38"/>
                </a:cubicBezTo>
                <a:cubicBezTo>
                  <a:pt x="5" y="39"/>
                  <a:pt x="4" y="40"/>
                  <a:pt x="3" y="40"/>
                </a:cubicBezTo>
                <a:cubicBezTo>
                  <a:pt x="1" y="40"/>
                  <a:pt x="0" y="38"/>
                  <a:pt x="0" y="36"/>
                </a:cubicBezTo>
                <a:cubicBezTo>
                  <a:pt x="0" y="36"/>
                  <a:pt x="0" y="35"/>
                  <a:pt x="0" y="34"/>
                </a:cubicBezTo>
                <a:cubicBezTo>
                  <a:pt x="9" y="21"/>
                  <a:pt x="9" y="21"/>
                  <a:pt x="9" y="21"/>
                </a:cubicBezTo>
                <a:cubicBezTo>
                  <a:pt x="11" y="19"/>
                  <a:pt x="13" y="17"/>
                  <a:pt x="16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9"/>
                  <a:pt x="36" y="21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5"/>
                  <a:pt x="45" y="36"/>
                  <a:pt x="45" y="36"/>
                </a:cubicBezTo>
                <a:cubicBezTo>
                  <a:pt x="45" y="38"/>
                  <a:pt x="44" y="40"/>
                  <a:pt x="42" y="40"/>
                </a:cubicBezTo>
                <a:close/>
                <a:moveTo>
                  <a:pt x="23" y="16"/>
                </a:moveTo>
                <a:cubicBezTo>
                  <a:pt x="18" y="16"/>
                  <a:pt x="15" y="12"/>
                  <a:pt x="15" y="8"/>
                </a:cubicBezTo>
                <a:cubicBezTo>
                  <a:pt x="15" y="3"/>
                  <a:pt x="18" y="0"/>
                  <a:pt x="23" y="0"/>
                </a:cubicBezTo>
                <a:cubicBezTo>
                  <a:pt x="27" y="0"/>
                  <a:pt x="31" y="3"/>
                  <a:pt x="31" y="8"/>
                </a:cubicBezTo>
                <a:cubicBezTo>
                  <a:pt x="31" y="12"/>
                  <a:pt x="27" y="16"/>
                  <a:pt x="23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Freeform 101"/>
          <p:cNvSpPr>
            <a:spLocks noEditPoints="1"/>
          </p:cNvSpPr>
          <p:nvPr userDrawn="1"/>
        </p:nvSpPr>
        <p:spPr bwMode="auto">
          <a:xfrm>
            <a:off x="10678825" y="3335875"/>
            <a:ext cx="3026360" cy="2005418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04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a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reeform 7"/>
          <p:cNvSpPr>
            <a:spLocks noEditPoints="1"/>
          </p:cNvSpPr>
          <p:nvPr userDrawn="1"/>
        </p:nvSpPr>
        <p:spPr bwMode="auto">
          <a:xfrm rot="16200000">
            <a:off x="10914340" y="3200407"/>
            <a:ext cx="2555330" cy="1985431"/>
          </a:xfrm>
          <a:custGeom>
            <a:avLst/>
            <a:gdLst/>
            <a:ahLst/>
            <a:cxnLst>
              <a:cxn ang="0">
                <a:pos x="45" y="7"/>
              </a:cxn>
              <a:cxn ang="0">
                <a:pos x="43" y="9"/>
              </a:cxn>
              <a:cxn ang="0">
                <a:pos x="2" y="9"/>
              </a:cxn>
              <a:cxn ang="0">
                <a:pos x="0" y="7"/>
              </a:cxn>
              <a:cxn ang="0">
                <a:pos x="0" y="2"/>
              </a:cxn>
              <a:cxn ang="0">
                <a:pos x="2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  <a:cxn ang="0">
                <a:pos x="59" y="20"/>
              </a:cxn>
              <a:cxn ang="0">
                <a:pos x="57" y="23"/>
              </a:cxn>
              <a:cxn ang="0">
                <a:pos x="2" y="23"/>
              </a:cxn>
              <a:cxn ang="0">
                <a:pos x="0" y="20"/>
              </a:cxn>
              <a:cxn ang="0">
                <a:pos x="0" y="16"/>
              </a:cxn>
              <a:cxn ang="0">
                <a:pos x="2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2" y="36"/>
              </a:cxn>
              <a:cxn ang="0">
                <a:pos x="0" y="34"/>
              </a:cxn>
              <a:cxn ang="0">
                <a:pos x="0" y="29"/>
              </a:cxn>
              <a:cxn ang="0">
                <a:pos x="2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</a:cxnLst>
            <a:rect l="0" t="0" r="r" b="b"/>
            <a:pathLst>
              <a:path w="64" h="50"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2"/>
                  <a:pt x="0" y="2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3"/>
                  <a:pt x="2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5"/>
                  <a:pt x="0" y="3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Freeform 83"/>
          <p:cNvSpPr>
            <a:spLocks noEditPoints="1"/>
          </p:cNvSpPr>
          <p:nvPr userDrawn="1"/>
        </p:nvSpPr>
        <p:spPr bwMode="auto">
          <a:xfrm>
            <a:off x="11138663" y="2997200"/>
            <a:ext cx="2106677" cy="316001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Freeform 89"/>
          <p:cNvSpPr>
            <a:spLocks noEditPoints="1"/>
          </p:cNvSpPr>
          <p:nvPr userDrawn="1"/>
        </p:nvSpPr>
        <p:spPr bwMode="auto">
          <a:xfrm>
            <a:off x="10720449" y="2492496"/>
            <a:ext cx="2943108" cy="29431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35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Appreci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reeform 12"/>
          <p:cNvSpPr>
            <a:spLocks/>
          </p:cNvSpPr>
          <p:nvPr userDrawn="1"/>
        </p:nvSpPr>
        <p:spPr bwMode="auto">
          <a:xfrm>
            <a:off x="10678972" y="3403600"/>
            <a:ext cx="3026058" cy="26416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32" y="37"/>
              </a:cxn>
              <a:cxn ang="0">
                <a:pos x="66" y="115"/>
              </a:cxn>
              <a:cxn ang="0">
                <a:pos x="0" y="37"/>
              </a:cxn>
              <a:cxn ang="0">
                <a:pos x="36" y="0"/>
              </a:cxn>
              <a:cxn ang="0">
                <a:pos x="66" y="15"/>
              </a:cxn>
              <a:cxn ang="0">
                <a:pos x="95" y="0"/>
              </a:cxn>
            </a:cxnLst>
            <a:rect l="0" t="0" r="r" b="b"/>
            <a:pathLst>
              <a:path w="132" h="115">
                <a:moveTo>
                  <a:pt x="95" y="0"/>
                </a:moveTo>
                <a:cubicBezTo>
                  <a:pt x="116" y="0"/>
                  <a:pt x="132" y="16"/>
                  <a:pt x="132" y="37"/>
                </a:cubicBezTo>
                <a:cubicBezTo>
                  <a:pt x="132" y="70"/>
                  <a:pt x="66" y="115"/>
                  <a:pt x="66" y="115"/>
                </a:cubicBezTo>
                <a:cubicBezTo>
                  <a:pt x="66" y="115"/>
                  <a:pt x="0" y="72"/>
                  <a:pt x="0" y="37"/>
                </a:cubicBezTo>
                <a:cubicBezTo>
                  <a:pt x="0" y="12"/>
                  <a:pt x="16" y="0"/>
                  <a:pt x="36" y="0"/>
                </a:cubicBezTo>
                <a:cubicBezTo>
                  <a:pt x="48" y="0"/>
                  <a:pt x="59" y="6"/>
                  <a:pt x="66" y="15"/>
                </a:cubicBezTo>
                <a:cubicBezTo>
                  <a:pt x="72" y="6"/>
                  <a:pt x="83" y="0"/>
                  <a:pt x="95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 baseline="-25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5" y="3237654"/>
            <a:ext cx="10728960" cy="9022080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5" y="3237654"/>
            <a:ext cx="10728960" cy="9022080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242913" y="2395728"/>
            <a:ext cx="10728960" cy="80467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Keyword here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418907" y="2395728"/>
            <a:ext cx="10728960" cy="804672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Keyword here</a:t>
            </a:r>
          </a:p>
        </p:txBody>
      </p:sp>
    </p:spTree>
    <p:extLst>
      <p:ext uri="{BB962C8B-B14F-4D97-AF65-F5344CB8AC3E}">
        <p14:creationId xmlns:p14="http://schemas.microsoft.com/office/powerpoint/2010/main" val="957459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71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08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13" y="1572415"/>
            <a:ext cx="8022167" cy="707886"/>
          </a:xfrm>
        </p:spPr>
        <p:txBody>
          <a:bodyPr anchor="ctr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965202"/>
            <a:ext cx="13631334" cy="11287128"/>
          </a:xfrm>
        </p:spPr>
        <p:txBody>
          <a:bodyPr/>
          <a:lstStyle>
            <a:lvl1pPr marL="0" indent="0">
              <a:buNone/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13" y="2870207"/>
            <a:ext cx="8022167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263" indent="0">
              <a:buNone/>
              <a:defRPr sz="2400"/>
            </a:lvl2pPr>
            <a:lvl3pPr marL="1828524" indent="0">
              <a:buNone/>
              <a:defRPr sz="2000"/>
            </a:lvl3pPr>
            <a:lvl4pPr marL="2742787" indent="0">
              <a:buNone/>
              <a:defRPr sz="1800"/>
            </a:lvl4pPr>
            <a:lvl5pPr marL="3657052" indent="0">
              <a:buNone/>
              <a:defRPr sz="1800"/>
            </a:lvl5pPr>
            <a:lvl6pPr marL="4571316" indent="0">
              <a:buNone/>
              <a:defRPr sz="1800"/>
            </a:lvl6pPr>
            <a:lvl7pPr marL="5485577" indent="0">
              <a:buNone/>
              <a:defRPr sz="1800"/>
            </a:lvl7pPr>
            <a:lvl8pPr marL="6399840" indent="0">
              <a:buNone/>
              <a:defRPr sz="1800"/>
            </a:lvl8pPr>
            <a:lvl9pPr marL="7314101" indent="0"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44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40" y="10026797"/>
            <a:ext cx="14630400" cy="70788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40" y="1209040"/>
            <a:ext cx="14630400" cy="8290560"/>
          </a:xfrm>
        </p:spPr>
        <p:txBody>
          <a:bodyPr/>
          <a:lstStyle>
            <a:lvl1pPr marL="0" indent="0">
              <a:buNone/>
              <a:defRPr sz="6400"/>
            </a:lvl1pPr>
            <a:lvl2pPr marL="914263" indent="0">
              <a:buNone/>
              <a:defRPr sz="5600"/>
            </a:lvl2pPr>
            <a:lvl3pPr marL="1828524" indent="0">
              <a:buNone/>
              <a:defRPr sz="4800"/>
            </a:lvl3pPr>
            <a:lvl4pPr marL="2742787" indent="0">
              <a:buNone/>
              <a:defRPr sz="4000"/>
            </a:lvl4pPr>
            <a:lvl5pPr marL="3657052" indent="0">
              <a:buNone/>
              <a:defRPr sz="4000"/>
            </a:lvl5pPr>
            <a:lvl6pPr marL="4571316" indent="0">
              <a:buNone/>
              <a:defRPr sz="4000"/>
            </a:lvl6pPr>
            <a:lvl7pPr marL="5485577" indent="0">
              <a:buNone/>
              <a:defRPr sz="4000"/>
            </a:lvl7pPr>
            <a:lvl8pPr marL="6399840" indent="0">
              <a:buNone/>
              <a:defRPr sz="4000"/>
            </a:lvl8pPr>
            <a:lvl9pPr marL="7314101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40" y="10734683"/>
            <a:ext cx="14630400" cy="1609726"/>
          </a:xfrm>
        </p:spPr>
        <p:txBody>
          <a:bodyPr/>
          <a:lstStyle>
            <a:lvl1pPr marL="0" indent="0">
              <a:buNone/>
              <a:defRPr sz="2800"/>
            </a:lvl1pPr>
            <a:lvl2pPr marL="914263" indent="0">
              <a:buNone/>
              <a:defRPr sz="2400"/>
            </a:lvl2pPr>
            <a:lvl3pPr marL="1828524" indent="0">
              <a:buNone/>
              <a:defRPr sz="2000"/>
            </a:lvl3pPr>
            <a:lvl4pPr marL="2742787" indent="0">
              <a:buNone/>
              <a:defRPr sz="1800"/>
            </a:lvl4pPr>
            <a:lvl5pPr marL="3657052" indent="0">
              <a:buNone/>
              <a:defRPr sz="1800"/>
            </a:lvl5pPr>
            <a:lvl6pPr marL="4571316" indent="0">
              <a:buNone/>
              <a:defRPr sz="1800"/>
            </a:lvl6pPr>
            <a:lvl7pPr marL="5485577" indent="0">
              <a:buNone/>
              <a:defRPr sz="1800"/>
            </a:lvl7pPr>
            <a:lvl8pPr marL="6399840" indent="0">
              <a:buNone/>
              <a:defRPr sz="1800"/>
            </a:lvl8pPr>
            <a:lvl9pPr marL="7314101" indent="0"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69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 userDrawn="1"/>
        </p:nvSpPr>
        <p:spPr bwMode="auto">
          <a:xfrm>
            <a:off x="12395207" y="3895762"/>
            <a:ext cx="11747497" cy="558800"/>
          </a:xfrm>
          <a:prstGeom prst="rect">
            <a:avLst/>
          </a:prstGeom>
          <a:solidFill>
            <a:srgbClr val="0F1D2C"/>
          </a:solidFill>
          <a:ln w="12700" cap="flat" cmpd="sng" algn="ctr">
            <a:solidFill>
              <a:srgbClr val="0F1D2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Areas for Development</a:t>
            </a:r>
          </a:p>
        </p:txBody>
      </p:sp>
      <p:sp>
        <p:nvSpPr>
          <p:cNvPr id="60" name="Rectangle 59"/>
          <p:cNvSpPr/>
          <p:nvPr userDrawn="1"/>
        </p:nvSpPr>
        <p:spPr bwMode="auto">
          <a:xfrm>
            <a:off x="216362" y="3895762"/>
            <a:ext cx="11772438" cy="558800"/>
          </a:xfrm>
          <a:prstGeom prst="rect">
            <a:avLst/>
          </a:prstGeom>
          <a:solidFill>
            <a:srgbClr val="0F1D2C"/>
          </a:solidFill>
          <a:ln w="12700" cap="flat" cmpd="sng" algn="ctr">
            <a:solidFill>
              <a:srgbClr val="0F1D2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Key Strengths</a:t>
            </a:r>
          </a:p>
        </p:txBody>
      </p:sp>
      <p:sp>
        <p:nvSpPr>
          <p:cNvPr id="61" name="Picture Placeholder 60"/>
          <p:cNvSpPr>
            <a:spLocks noGrp="1"/>
          </p:cNvSpPr>
          <p:nvPr>
            <p:ph type="pic" sz="quarter" idx="48" hasCustomPrompt="1"/>
          </p:nvPr>
        </p:nvSpPr>
        <p:spPr>
          <a:xfrm>
            <a:off x="286716" y="151819"/>
            <a:ext cx="3860071" cy="365819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lIns="156521" tIns="78260" rIns="156521" bIns="78260"/>
          <a:lstStyle>
            <a:lvl1pPr marL="0" indent="0">
              <a:buNone/>
              <a:defRPr>
                <a:latin typeface="Bogle" panose="020B0503020203060203" pitchFamily="34" charset="0"/>
              </a:defRPr>
            </a:lvl1pPr>
          </a:lstStyle>
          <a:p>
            <a:r>
              <a:rPr lang="en-US" noProof="0" dirty="0"/>
              <a:t>Double-click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832336"/>
            <a:ext cx="5506896" cy="1187228"/>
          </a:xfrm>
          <a:prstGeom prst="rect">
            <a:avLst/>
          </a:prstGeom>
        </p:spPr>
        <p:txBody>
          <a:bodyPr wrap="none" lIns="156521" tIns="78260" rIns="156521" bIns="78260" anchor="t">
            <a:normAutofit/>
          </a:bodyPr>
          <a:lstStyle>
            <a:lvl1pPr marL="765989" marR="0" indent="-765989" algn="l" defTabSz="24379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tabLst/>
              <a:defRPr sz="2000" b="0">
                <a:latin typeface="Bogle" panose="020B0503020203060203" pitchFamily="34" charset="0"/>
              </a:defRPr>
            </a:lvl1pPr>
          </a:lstStyle>
          <a:p>
            <a:pPr marL="765989" marR="0" lvl="0" indent="-765989" algn="l" defTabSz="24379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tabLst/>
              <a:defRPr/>
            </a:pPr>
            <a:r>
              <a:rPr lang="en-US" noProof="0" dirty="0"/>
              <a:t>Insert Name and Role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0043253" y="827425"/>
            <a:ext cx="7366000" cy="1192146"/>
          </a:xfrm>
          <a:prstGeom prst="rect">
            <a:avLst/>
          </a:prstGeom>
        </p:spPr>
        <p:txBody>
          <a:bodyPr lIns="156521" tIns="78260" rIns="156521" bIns="78260" anchor="t">
            <a:noAutofit/>
          </a:bodyPr>
          <a:lstStyle>
            <a:lvl1pPr marL="457121" indent="-457121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Assessments, Timing and Debrief(s)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17833616" y="1225085"/>
            <a:ext cx="6309083" cy="460522"/>
          </a:xfrm>
          <a:prstGeom prst="rect">
            <a:avLst/>
          </a:prstGeom>
        </p:spPr>
        <p:txBody>
          <a:bodyPr lIns="156521" tIns="78260" rIns="156521" bIns="7826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Name of Manager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17802797" y="2061971"/>
            <a:ext cx="6339909" cy="460522"/>
          </a:xfrm>
          <a:prstGeom prst="rect">
            <a:avLst/>
          </a:prstGeom>
        </p:spPr>
        <p:txBody>
          <a:bodyPr lIns="156521" tIns="78260" rIns="156521" bIns="7826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Name of GT Advisor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17795514" y="2991503"/>
            <a:ext cx="6347185" cy="460522"/>
          </a:xfrm>
          <a:prstGeom prst="rect">
            <a:avLst/>
          </a:prstGeom>
        </p:spPr>
        <p:txBody>
          <a:bodyPr lIns="156521" tIns="78260" rIns="156521" bIns="7826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Name of Mentor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17498149" y="750594"/>
            <a:ext cx="6345785" cy="621004"/>
          </a:xfrm>
          <a:prstGeom prst="rect">
            <a:avLst/>
          </a:prstGeom>
          <a:noFill/>
        </p:spPr>
        <p:txBody>
          <a:bodyPr wrap="square" lIns="208697" tIns="104350" rIns="208697" bIns="104350" rtlCol="0">
            <a:spAutoFit/>
          </a:bodyPr>
          <a:lstStyle/>
          <a:p>
            <a:pPr algn="l" defTabSz="2086277" hangingPunct="1"/>
            <a:r>
              <a:rPr lang="en-US" sz="2600" b="1" kern="1200" dirty="0">
                <a:solidFill>
                  <a:prstClr val="black"/>
                </a:solidFill>
                <a:latin typeface="Bogle" panose="020B0503020203060203" pitchFamily="34" charset="0"/>
              </a:rPr>
              <a:t>Manager: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17498149" y="1609402"/>
            <a:ext cx="6885851" cy="610848"/>
          </a:xfrm>
          <a:prstGeom prst="rect">
            <a:avLst/>
          </a:prstGeom>
          <a:noFill/>
        </p:spPr>
        <p:txBody>
          <a:bodyPr wrap="square" lIns="208697" tIns="104350" rIns="208697" bIns="104350" rtlCol="0">
            <a:spAutoFit/>
          </a:bodyPr>
          <a:lstStyle/>
          <a:p>
            <a:pPr algn="l" defTabSz="2086277" hangingPunct="1"/>
            <a:r>
              <a:rPr lang="en-US" sz="2600" b="1" kern="1200" dirty="0">
                <a:solidFill>
                  <a:prstClr val="black"/>
                </a:solidFill>
                <a:latin typeface="Bogle" panose="020B0503020203060203" pitchFamily="34" charset="0"/>
              </a:rPr>
              <a:t>International</a:t>
            </a:r>
            <a:r>
              <a:rPr lang="en-US" sz="2600" b="1" kern="1200" baseline="0" dirty="0">
                <a:solidFill>
                  <a:prstClr val="black"/>
                </a:solidFill>
                <a:latin typeface="Bogle" panose="020B0503020203060203" pitchFamily="34" charset="0"/>
              </a:rPr>
              <a:t>  and/or </a:t>
            </a:r>
            <a:r>
              <a:rPr lang="en-US" sz="2600" b="1" kern="1200" dirty="0">
                <a:solidFill>
                  <a:prstClr val="black"/>
                </a:solidFill>
                <a:latin typeface="Bogle" panose="020B0503020203060203" pitchFamily="34" charset="0"/>
              </a:rPr>
              <a:t>Global Talent</a:t>
            </a:r>
            <a:r>
              <a:rPr lang="en-US" sz="2600" b="1" kern="1200" baseline="0" dirty="0">
                <a:solidFill>
                  <a:prstClr val="black"/>
                </a:solidFill>
                <a:latin typeface="Bogle" panose="020B0503020203060203" pitchFamily="34" charset="0"/>
              </a:rPr>
              <a:t> </a:t>
            </a:r>
            <a:r>
              <a:rPr lang="en-US" sz="2600" b="1" kern="1200" dirty="0">
                <a:solidFill>
                  <a:prstClr val="black"/>
                </a:solidFill>
                <a:latin typeface="Bogle" panose="020B0503020203060203" pitchFamily="34" charset="0"/>
              </a:rPr>
              <a:t>Advisor: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7498149" y="2468220"/>
            <a:ext cx="6345785" cy="621004"/>
          </a:xfrm>
          <a:prstGeom prst="rect">
            <a:avLst/>
          </a:prstGeom>
          <a:noFill/>
        </p:spPr>
        <p:txBody>
          <a:bodyPr wrap="square" lIns="208697" tIns="104350" rIns="208697" bIns="104350" rtlCol="0">
            <a:spAutoFit/>
          </a:bodyPr>
          <a:lstStyle/>
          <a:p>
            <a:pPr algn="l" defTabSz="2086277" hangingPunct="1"/>
            <a:r>
              <a:rPr lang="en-US" sz="2600" b="1" kern="1200" dirty="0">
                <a:solidFill>
                  <a:prstClr val="black"/>
                </a:solidFill>
                <a:latin typeface="Bogle" panose="020B0503020203060203" pitchFamily="34" charset="0"/>
              </a:rPr>
              <a:t>Mentor (Optional):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213948" y="4490131"/>
            <a:ext cx="11774854" cy="56989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Key Strength 1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12395202" y="4490129"/>
            <a:ext cx="11713886" cy="568934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Development 1</a:t>
            </a:r>
          </a:p>
        </p:txBody>
      </p:sp>
      <p:sp>
        <p:nvSpPr>
          <p:cNvPr id="59" name="Text Placeholder 13"/>
          <p:cNvSpPr>
            <a:spLocks noGrp="1"/>
          </p:cNvSpPr>
          <p:nvPr>
            <p:ph type="body" sz="quarter" idx="47" hasCustomPrompt="1"/>
          </p:nvPr>
        </p:nvSpPr>
        <p:spPr>
          <a:xfrm>
            <a:off x="2468491" y="12193225"/>
            <a:ext cx="19128765" cy="113001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any additional remarks</a:t>
            </a: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4267199" y="273696"/>
            <a:ext cx="5486401" cy="558800"/>
          </a:xfrm>
          <a:prstGeom prst="rect">
            <a:avLst/>
          </a:prstGeom>
          <a:solidFill>
            <a:srgbClr val="0F1D2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Leader Profile</a:t>
            </a:r>
          </a:p>
        </p:txBody>
      </p:sp>
      <p:sp>
        <p:nvSpPr>
          <p:cNvPr id="45" name="Rectangle 44"/>
          <p:cNvSpPr/>
          <p:nvPr userDrawn="1"/>
        </p:nvSpPr>
        <p:spPr bwMode="auto">
          <a:xfrm>
            <a:off x="10043253" y="268616"/>
            <a:ext cx="7366000" cy="558800"/>
          </a:xfrm>
          <a:prstGeom prst="rect">
            <a:avLst/>
          </a:prstGeom>
          <a:solidFill>
            <a:srgbClr val="0F1D2C"/>
          </a:solidFill>
          <a:ln w="12700" cap="flat" cmpd="sng" algn="ctr">
            <a:solidFill>
              <a:srgbClr val="0F1D2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Assessment History</a:t>
            </a:r>
          </a:p>
        </p:txBody>
      </p:sp>
      <p:sp>
        <p:nvSpPr>
          <p:cNvPr id="58" name="Rectangle 57"/>
          <p:cNvSpPr/>
          <p:nvPr userDrawn="1"/>
        </p:nvSpPr>
        <p:spPr bwMode="auto">
          <a:xfrm>
            <a:off x="17678407" y="268616"/>
            <a:ext cx="6464297" cy="558800"/>
          </a:xfrm>
          <a:prstGeom prst="rect">
            <a:avLst/>
          </a:prstGeom>
          <a:solidFill>
            <a:srgbClr val="0F1D2C"/>
          </a:solidFill>
          <a:ln w="12700" cap="flat" cmpd="sng" algn="ctr">
            <a:solidFill>
              <a:srgbClr val="0F1D2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Development Partners</a:t>
            </a:r>
          </a:p>
        </p:txBody>
      </p:sp>
      <p:sp>
        <p:nvSpPr>
          <p:cNvPr id="66" name="Text Placeholder 13"/>
          <p:cNvSpPr>
            <a:spLocks noGrp="1"/>
          </p:cNvSpPr>
          <p:nvPr>
            <p:ph type="body" sz="quarter" idx="50" hasCustomPrompt="1"/>
          </p:nvPr>
        </p:nvSpPr>
        <p:spPr>
          <a:xfrm>
            <a:off x="213948" y="5059063"/>
            <a:ext cx="11774854" cy="56989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Key Strength 2</a:t>
            </a:r>
          </a:p>
        </p:txBody>
      </p:sp>
      <p:sp>
        <p:nvSpPr>
          <p:cNvPr id="67" name="Text Placeholder 13"/>
          <p:cNvSpPr>
            <a:spLocks noGrp="1"/>
          </p:cNvSpPr>
          <p:nvPr>
            <p:ph type="body" sz="quarter" idx="51" hasCustomPrompt="1"/>
          </p:nvPr>
        </p:nvSpPr>
        <p:spPr>
          <a:xfrm>
            <a:off x="213948" y="5668663"/>
            <a:ext cx="11774854" cy="56989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Key Strength 3</a:t>
            </a:r>
          </a:p>
        </p:txBody>
      </p:sp>
      <p:sp>
        <p:nvSpPr>
          <p:cNvPr id="69" name="Text Placeholder 13"/>
          <p:cNvSpPr>
            <a:spLocks noGrp="1"/>
          </p:cNvSpPr>
          <p:nvPr>
            <p:ph type="body" sz="quarter" idx="53" hasCustomPrompt="1"/>
          </p:nvPr>
        </p:nvSpPr>
        <p:spPr>
          <a:xfrm>
            <a:off x="12395202" y="5059063"/>
            <a:ext cx="11713886" cy="568934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Development 2</a:t>
            </a:r>
          </a:p>
        </p:txBody>
      </p:sp>
      <p:sp>
        <p:nvSpPr>
          <p:cNvPr id="70" name="Text Placeholder 13"/>
          <p:cNvSpPr>
            <a:spLocks noGrp="1"/>
          </p:cNvSpPr>
          <p:nvPr>
            <p:ph type="body" sz="quarter" idx="54" hasCustomPrompt="1"/>
          </p:nvPr>
        </p:nvSpPr>
        <p:spPr>
          <a:xfrm>
            <a:off x="12395202" y="5668663"/>
            <a:ext cx="11713886" cy="568934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Development 3</a:t>
            </a:r>
          </a:p>
        </p:txBody>
      </p:sp>
      <p:sp>
        <p:nvSpPr>
          <p:cNvPr id="72" name="Rectangle 71"/>
          <p:cNvSpPr/>
          <p:nvPr userDrawn="1"/>
        </p:nvSpPr>
        <p:spPr bwMode="auto">
          <a:xfrm>
            <a:off x="216367" y="8915400"/>
            <a:ext cx="7759239" cy="558800"/>
          </a:xfrm>
          <a:prstGeom prst="rect">
            <a:avLst/>
          </a:prstGeom>
          <a:solidFill>
            <a:srgbClr val="0F1D2C"/>
          </a:solidFill>
          <a:ln w="12700" cap="flat" cmpd="sng" algn="ctr">
            <a:solidFill>
              <a:srgbClr val="0F1D2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Development:  Experience</a:t>
            </a:r>
          </a:p>
        </p:txBody>
      </p:sp>
      <p:sp>
        <p:nvSpPr>
          <p:cNvPr id="73" name="Rectangle 72"/>
          <p:cNvSpPr/>
          <p:nvPr userDrawn="1"/>
        </p:nvSpPr>
        <p:spPr bwMode="auto">
          <a:xfrm>
            <a:off x="216362" y="6563568"/>
            <a:ext cx="11772438" cy="534048"/>
          </a:xfrm>
          <a:prstGeom prst="rect">
            <a:avLst/>
          </a:prstGeom>
          <a:solidFill>
            <a:srgbClr val="0F1D2C"/>
          </a:solidFill>
          <a:ln w="12700" cap="flat" cmpd="sng" algn="ctr">
            <a:solidFill>
              <a:srgbClr val="0F1D2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Development Priorities</a:t>
            </a:r>
          </a:p>
        </p:txBody>
      </p:sp>
      <p:sp>
        <p:nvSpPr>
          <p:cNvPr id="76" name="Text Placeholder 13"/>
          <p:cNvSpPr>
            <a:spLocks noGrp="1"/>
          </p:cNvSpPr>
          <p:nvPr>
            <p:ph type="body" sz="quarter" idx="56" hasCustomPrompt="1"/>
          </p:nvPr>
        </p:nvSpPr>
        <p:spPr>
          <a:xfrm>
            <a:off x="216362" y="7131415"/>
            <a:ext cx="11772438" cy="1705490"/>
          </a:xfrm>
          <a:prstGeom prst="rect">
            <a:avLst/>
          </a:prstGeom>
        </p:spPr>
        <p:txBody>
          <a:bodyPr lIns="156521" tIns="78260" rIns="156521" bIns="78260" anchor="t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Specific, Measurable Development Objectives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" y="24755"/>
            <a:ext cx="24384000" cy="1369125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t" anchorCtr="0" compatLnSpc="1">
            <a:prstTxWarp prst="textNoShape">
              <a:avLst/>
            </a:prstTxWarp>
          </a:bodyPr>
          <a:lstStyle/>
          <a:p>
            <a:pPr algn="l" defTabSz="2437974" fontAlgn="base" hangingPunct="1">
              <a:spcBef>
                <a:spcPct val="0"/>
              </a:spcBef>
              <a:spcAft>
                <a:spcPct val="0"/>
              </a:spcAft>
            </a:pPr>
            <a:endParaRPr lang="en-US" sz="4800" kern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5" name="Text Placeholder 13"/>
          <p:cNvSpPr>
            <a:spLocks noGrp="1"/>
          </p:cNvSpPr>
          <p:nvPr>
            <p:ph type="body" sz="quarter" idx="57" hasCustomPrompt="1"/>
          </p:nvPr>
        </p:nvSpPr>
        <p:spPr>
          <a:xfrm>
            <a:off x="216365" y="9493903"/>
            <a:ext cx="7746537" cy="56989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Experience 1</a:t>
            </a:r>
          </a:p>
        </p:txBody>
      </p:sp>
      <p:sp>
        <p:nvSpPr>
          <p:cNvPr id="86" name="Text Placeholder 13"/>
          <p:cNvSpPr>
            <a:spLocks noGrp="1"/>
          </p:cNvSpPr>
          <p:nvPr>
            <p:ph type="body" sz="quarter" idx="58" hasCustomPrompt="1"/>
          </p:nvPr>
        </p:nvSpPr>
        <p:spPr>
          <a:xfrm>
            <a:off x="216365" y="10103503"/>
            <a:ext cx="7746537" cy="56989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Experience 2</a:t>
            </a:r>
          </a:p>
        </p:txBody>
      </p:sp>
      <p:sp>
        <p:nvSpPr>
          <p:cNvPr id="87" name="Text Placeholder 13"/>
          <p:cNvSpPr>
            <a:spLocks noGrp="1"/>
          </p:cNvSpPr>
          <p:nvPr>
            <p:ph type="body" sz="quarter" idx="59" hasCustomPrompt="1"/>
          </p:nvPr>
        </p:nvSpPr>
        <p:spPr>
          <a:xfrm>
            <a:off x="216365" y="10713103"/>
            <a:ext cx="7746537" cy="56989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Experience 3</a:t>
            </a:r>
          </a:p>
        </p:txBody>
      </p:sp>
      <p:sp>
        <p:nvSpPr>
          <p:cNvPr id="89" name="Rectangle 88"/>
          <p:cNvSpPr/>
          <p:nvPr userDrawn="1"/>
        </p:nvSpPr>
        <p:spPr bwMode="auto">
          <a:xfrm>
            <a:off x="8299918" y="8915400"/>
            <a:ext cx="7759239" cy="558800"/>
          </a:xfrm>
          <a:prstGeom prst="rect">
            <a:avLst/>
          </a:prstGeom>
          <a:solidFill>
            <a:srgbClr val="0F1D2C"/>
          </a:solidFill>
          <a:ln w="12700" cap="flat" cmpd="sng" algn="ctr">
            <a:solidFill>
              <a:srgbClr val="0F1D2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Development:  Exposure</a:t>
            </a:r>
          </a:p>
        </p:txBody>
      </p:sp>
      <p:sp>
        <p:nvSpPr>
          <p:cNvPr id="90" name="Text Placeholder 13"/>
          <p:cNvSpPr>
            <a:spLocks noGrp="1"/>
          </p:cNvSpPr>
          <p:nvPr>
            <p:ph type="body" sz="quarter" idx="61" hasCustomPrompt="1"/>
          </p:nvPr>
        </p:nvSpPr>
        <p:spPr>
          <a:xfrm>
            <a:off x="8299914" y="9491911"/>
            <a:ext cx="7746537" cy="56989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Exposure 1</a:t>
            </a:r>
          </a:p>
        </p:txBody>
      </p:sp>
      <p:sp>
        <p:nvSpPr>
          <p:cNvPr id="91" name="Text Placeholder 13"/>
          <p:cNvSpPr>
            <a:spLocks noGrp="1"/>
          </p:cNvSpPr>
          <p:nvPr>
            <p:ph type="body" sz="quarter" idx="62" hasCustomPrompt="1"/>
          </p:nvPr>
        </p:nvSpPr>
        <p:spPr>
          <a:xfrm>
            <a:off x="8299914" y="10101511"/>
            <a:ext cx="7746537" cy="56989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Exposure 2</a:t>
            </a:r>
          </a:p>
        </p:txBody>
      </p:sp>
      <p:sp>
        <p:nvSpPr>
          <p:cNvPr id="92" name="Text Placeholder 13"/>
          <p:cNvSpPr>
            <a:spLocks noGrp="1"/>
          </p:cNvSpPr>
          <p:nvPr>
            <p:ph type="body" sz="quarter" idx="63" hasCustomPrompt="1"/>
          </p:nvPr>
        </p:nvSpPr>
        <p:spPr>
          <a:xfrm>
            <a:off x="8299914" y="10713103"/>
            <a:ext cx="7746537" cy="56989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Exposure 3</a:t>
            </a:r>
          </a:p>
        </p:txBody>
      </p:sp>
      <p:sp>
        <p:nvSpPr>
          <p:cNvPr id="94" name="Rectangle 93"/>
          <p:cNvSpPr/>
          <p:nvPr userDrawn="1"/>
        </p:nvSpPr>
        <p:spPr bwMode="auto">
          <a:xfrm>
            <a:off x="16339016" y="8915400"/>
            <a:ext cx="7759239" cy="558800"/>
          </a:xfrm>
          <a:prstGeom prst="rect">
            <a:avLst/>
          </a:prstGeom>
          <a:solidFill>
            <a:srgbClr val="0F1D2C"/>
          </a:solidFill>
          <a:ln w="12700" cap="flat" cmpd="sng" algn="ctr">
            <a:solidFill>
              <a:srgbClr val="0F1D2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Development:  Education</a:t>
            </a:r>
          </a:p>
        </p:txBody>
      </p:sp>
      <p:sp>
        <p:nvSpPr>
          <p:cNvPr id="95" name="Text Placeholder 13"/>
          <p:cNvSpPr>
            <a:spLocks noGrp="1"/>
          </p:cNvSpPr>
          <p:nvPr>
            <p:ph type="body" sz="quarter" idx="65" hasCustomPrompt="1"/>
          </p:nvPr>
        </p:nvSpPr>
        <p:spPr>
          <a:xfrm>
            <a:off x="16349598" y="9493903"/>
            <a:ext cx="7746537" cy="56989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Education 1</a:t>
            </a:r>
          </a:p>
        </p:txBody>
      </p:sp>
      <p:sp>
        <p:nvSpPr>
          <p:cNvPr id="96" name="Text Placeholder 13"/>
          <p:cNvSpPr>
            <a:spLocks noGrp="1"/>
          </p:cNvSpPr>
          <p:nvPr>
            <p:ph type="body" sz="quarter" idx="66" hasCustomPrompt="1"/>
          </p:nvPr>
        </p:nvSpPr>
        <p:spPr>
          <a:xfrm>
            <a:off x="16349598" y="10103503"/>
            <a:ext cx="7746537" cy="56989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Education 2</a:t>
            </a:r>
          </a:p>
        </p:txBody>
      </p:sp>
      <p:sp>
        <p:nvSpPr>
          <p:cNvPr id="97" name="Text Placeholder 13"/>
          <p:cNvSpPr>
            <a:spLocks noGrp="1"/>
          </p:cNvSpPr>
          <p:nvPr>
            <p:ph type="body" sz="quarter" idx="67" hasCustomPrompt="1"/>
          </p:nvPr>
        </p:nvSpPr>
        <p:spPr>
          <a:xfrm>
            <a:off x="16349598" y="10713103"/>
            <a:ext cx="7746537" cy="569898"/>
          </a:xfrm>
          <a:prstGeom prst="rect">
            <a:avLst/>
          </a:prstGeom>
        </p:spPr>
        <p:txBody>
          <a:bodyPr lIns="156521" tIns="78260" rIns="156521" bIns="78260" anchor="ctr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Education 3</a:t>
            </a:r>
          </a:p>
        </p:txBody>
      </p:sp>
      <p:sp>
        <p:nvSpPr>
          <p:cNvPr id="44" name="Rectangle 43"/>
          <p:cNvSpPr/>
          <p:nvPr userDrawn="1"/>
        </p:nvSpPr>
        <p:spPr bwMode="auto">
          <a:xfrm>
            <a:off x="12395202" y="6570106"/>
            <a:ext cx="11772438" cy="534048"/>
          </a:xfrm>
          <a:prstGeom prst="rect">
            <a:avLst/>
          </a:prstGeom>
          <a:solidFill>
            <a:srgbClr val="0F1D2C"/>
          </a:solidFill>
          <a:ln w="12700" cap="flat" cmpd="sng" algn="ctr">
            <a:solidFill>
              <a:srgbClr val="0F1D2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Measures of Success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69" hasCustomPrompt="1"/>
          </p:nvPr>
        </p:nvSpPr>
        <p:spPr>
          <a:xfrm>
            <a:off x="12395207" y="7104161"/>
            <a:ext cx="11700933" cy="1739098"/>
          </a:xfrm>
          <a:prstGeom prst="rect">
            <a:avLst/>
          </a:prstGeom>
        </p:spPr>
        <p:txBody>
          <a:bodyPr lIns="156521" tIns="78260" rIns="156521" bIns="78260" anchor="t">
            <a:noAutofit/>
          </a:bodyPr>
          <a:lstStyle>
            <a:lvl1pPr marL="391085" indent="-391085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Corresponding Measures of Success for Each Objective, With Timing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70" hasCustomPrompt="1"/>
          </p:nvPr>
        </p:nvSpPr>
        <p:spPr>
          <a:xfrm>
            <a:off x="4256958" y="2618018"/>
            <a:ext cx="5506896" cy="1187228"/>
          </a:xfrm>
          <a:prstGeom prst="rect">
            <a:avLst/>
          </a:prstGeom>
        </p:spPr>
        <p:txBody>
          <a:bodyPr wrap="none" lIns="156521" tIns="78260" rIns="156521" bIns="78260" anchor="t">
            <a:normAutofit/>
          </a:bodyPr>
          <a:lstStyle>
            <a:lvl1pPr marL="0" marR="0" indent="0" algn="l" defTabSz="24379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None/>
              <a:tabLst/>
              <a:defRPr sz="2000" b="0">
                <a:latin typeface="Bogle" panose="020B0503020203060203" pitchFamily="34" charset="0"/>
              </a:defRPr>
            </a:lvl1pPr>
          </a:lstStyle>
          <a:p>
            <a:pPr marL="765989" marR="0" lvl="0" indent="-765989" algn="l" defTabSz="24379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tabLst/>
              <a:defRPr/>
            </a:pPr>
            <a:r>
              <a:rPr lang="en-US" noProof="0" dirty="0"/>
              <a:t>Insert Your Career Goals</a:t>
            </a:r>
          </a:p>
          <a:p>
            <a:pPr marL="765989" marR="0" lvl="0" indent="-765989" algn="l" defTabSz="24379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tabLst/>
              <a:defRPr/>
            </a:pPr>
            <a:endParaRPr lang="en-US" noProof="0" dirty="0"/>
          </a:p>
        </p:txBody>
      </p:sp>
      <p:sp>
        <p:nvSpPr>
          <p:cNvPr id="50" name="Rectangle 49"/>
          <p:cNvSpPr/>
          <p:nvPr userDrawn="1"/>
        </p:nvSpPr>
        <p:spPr bwMode="auto">
          <a:xfrm>
            <a:off x="4277448" y="2043344"/>
            <a:ext cx="5486401" cy="558800"/>
          </a:xfrm>
          <a:prstGeom prst="rect">
            <a:avLst/>
          </a:prstGeom>
          <a:solidFill>
            <a:srgbClr val="0F1D2C"/>
          </a:solidFill>
          <a:ln w="12700" cap="flat" cmpd="sng" algn="ctr">
            <a:solidFill>
              <a:srgbClr val="0F1D2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Aspirations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71" hasCustomPrompt="1"/>
          </p:nvPr>
        </p:nvSpPr>
        <p:spPr>
          <a:xfrm>
            <a:off x="10040908" y="2575187"/>
            <a:ext cx="7366000" cy="1192146"/>
          </a:xfrm>
          <a:prstGeom prst="rect">
            <a:avLst/>
          </a:prstGeom>
        </p:spPr>
        <p:txBody>
          <a:bodyPr lIns="156521" tIns="78260" rIns="156521" bIns="78260" anchor="t">
            <a:noAutofit/>
          </a:bodyPr>
          <a:lstStyle>
            <a:lvl1pPr marL="457121" indent="-457121">
              <a:buFont typeface="Arial" panose="020B0604020202020204" pitchFamily="34" charset="0"/>
              <a:buChar char="•"/>
              <a:defRPr sz="2000" b="0" baseline="0">
                <a:latin typeface="Bogle" panose="020B0503020203060203" pitchFamily="34" charset="0"/>
              </a:defRPr>
            </a:lvl1pPr>
          </a:lstStyle>
          <a:p>
            <a:pPr lvl="0"/>
            <a:r>
              <a:rPr lang="en-US" noProof="0" dirty="0"/>
              <a:t>Insert Key Insights From Leadership Assessments</a:t>
            </a:r>
          </a:p>
        </p:txBody>
      </p:sp>
      <p:sp>
        <p:nvSpPr>
          <p:cNvPr id="52" name="Rectangle 51"/>
          <p:cNvSpPr/>
          <p:nvPr userDrawn="1"/>
        </p:nvSpPr>
        <p:spPr bwMode="auto">
          <a:xfrm>
            <a:off x="10050664" y="2017972"/>
            <a:ext cx="7366000" cy="558800"/>
          </a:xfrm>
          <a:prstGeom prst="rect">
            <a:avLst/>
          </a:prstGeom>
          <a:solidFill>
            <a:srgbClr val="0F1D2C"/>
          </a:solidFill>
          <a:ln w="12700" cap="flat" cmpd="sng" algn="ctr">
            <a:solidFill>
              <a:srgbClr val="0F1D2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Assessment Insights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762" y="12030537"/>
            <a:ext cx="2109877" cy="1547530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 bwMode="auto">
          <a:xfrm>
            <a:off x="2468489" y="11572580"/>
            <a:ext cx="19128769" cy="617944"/>
          </a:xfrm>
          <a:prstGeom prst="rect">
            <a:avLst/>
          </a:prstGeom>
          <a:solidFill>
            <a:srgbClr val="0F1D2C"/>
          </a:solidFill>
          <a:ln w="12700" cap="flat" cmpd="sng" algn="ctr">
            <a:solidFill>
              <a:srgbClr val="0F1D2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43805" tIns="121902" rIns="243805" bIns="121902" numCol="1" rtlCol="0" anchor="ctr" anchorCtr="0" compatLnSpc="1">
            <a:prstTxWarp prst="textNoShape">
              <a:avLst/>
            </a:prstTxWarp>
          </a:bodyPr>
          <a:lstStyle/>
          <a:p>
            <a:pPr defTabSz="2437974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solidFill>
                  <a:prstClr val="white"/>
                </a:solidFill>
                <a:latin typeface="Bogle" panose="020B0503020203060203" pitchFamily="34" charset="0"/>
              </a:rPr>
              <a:t>Additional Remarks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3" b="22197"/>
          <a:stretch/>
        </p:blipFill>
        <p:spPr>
          <a:xfrm flipH="1">
            <a:off x="9416" y="11375208"/>
            <a:ext cx="2459078" cy="24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5" y="3200400"/>
            <a:ext cx="21945601" cy="9022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5" y="2455334"/>
            <a:ext cx="21945601" cy="73152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Keyword here</a:t>
            </a:r>
          </a:p>
        </p:txBody>
      </p:sp>
    </p:spTree>
    <p:extLst>
      <p:ext uri="{BB962C8B-B14F-4D97-AF65-F5344CB8AC3E}">
        <p14:creationId xmlns:p14="http://schemas.microsoft.com/office/powerpoint/2010/main" val="2757858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rk Title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8D2C3C4-4E82-844B-8265-E8B1E9367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4178" y="4419600"/>
            <a:ext cx="15239557" cy="25908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6000" b="1" i="0" baseline="0">
                <a:solidFill>
                  <a:schemeClr val="bg1"/>
                </a:solidFill>
                <a:latin typeface="Bogle Black" panose="020B0503020203060203" pitchFamily="34" charset="77"/>
              </a:defRPr>
            </a:lvl1pPr>
            <a:lvl2pPr marL="0" indent="0" algn="l">
              <a:buNone/>
              <a:defRPr sz="8000" b="1" i="0">
                <a:solidFill>
                  <a:schemeClr val="tx1"/>
                </a:solidFill>
                <a:latin typeface="Bogle" panose="020B0503020203060203" pitchFamily="34" charset="77"/>
              </a:defRPr>
            </a:lvl2pPr>
          </a:lstStyle>
          <a:p>
            <a:pPr lvl="0"/>
            <a:r>
              <a:rPr lang="en-US" dirty="0"/>
              <a:t>This is your title.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CEC8534-4921-7F4C-A396-01B5886809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4178" y="7425565"/>
            <a:ext cx="15239557" cy="1566042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0" b="1" i="0" baseline="0">
                <a:solidFill>
                  <a:schemeClr val="accent4"/>
                </a:solidFill>
                <a:latin typeface="Bogle Black" panose="020B0503020203060203" pitchFamily="34" charset="77"/>
              </a:defRPr>
            </a:lvl1pPr>
            <a:lvl2pPr marL="0" indent="0" algn="l">
              <a:buNone/>
              <a:defRPr sz="8000" b="1" i="0">
                <a:solidFill>
                  <a:srgbClr val="FEFFFF"/>
                </a:solidFill>
                <a:latin typeface="Bogle" panose="020B0503020203060203" pitchFamily="34" charset="77"/>
              </a:defRPr>
            </a:lvl2pPr>
          </a:lstStyle>
          <a:p>
            <a:pPr lvl="1"/>
            <a:r>
              <a:rPr lang="en-US" dirty="0"/>
              <a:t>This is your subtitle.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739590-1CE0-E645-A577-E15A33154B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4467" y="1370640"/>
            <a:ext cx="5481475" cy="1082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7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ark Title Slide -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1BF5D3E-3B68-614D-AD8F-D3220825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91595" y="7924800"/>
            <a:ext cx="15239557" cy="426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0" b="1" i="0" baseline="0">
                <a:solidFill>
                  <a:srgbClr val="FEFFFF"/>
                </a:solidFill>
                <a:latin typeface="Bogle Black" panose="020B0503020203060203" pitchFamily="34" charset="77"/>
              </a:defRPr>
            </a:lvl1pPr>
            <a:lvl2pPr marL="0" indent="0" algn="ctr">
              <a:buNone/>
              <a:defRPr sz="8000" b="1" i="0">
                <a:solidFill>
                  <a:srgbClr val="FEFFFF"/>
                </a:solidFill>
                <a:latin typeface="Bogle" panose="020B0503020203060203" pitchFamily="34" charset="77"/>
              </a:defRPr>
            </a:lvl2pPr>
          </a:lstStyle>
          <a:p>
            <a:pPr lvl="0"/>
            <a:r>
              <a:rPr lang="en-US" dirty="0"/>
              <a:t>This is your title.</a:t>
            </a:r>
          </a:p>
          <a:p>
            <a:pPr lvl="1"/>
            <a:r>
              <a:rPr lang="en-US" dirty="0"/>
              <a:t>This is your subtitle.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F4514-38DA-894C-B00E-040982C534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87" t="49482" r="35842" b="32745"/>
          <a:stretch/>
        </p:blipFill>
        <p:spPr>
          <a:xfrm rot="10800000">
            <a:off x="6437098" y="1219200"/>
            <a:ext cx="11148551" cy="70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6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63903" y="4853361"/>
            <a:ext cx="8384183" cy="6040578"/>
          </a:xfrm>
        </p:spPr>
        <p:txBody>
          <a:bodyPr anchor="ctr">
            <a:normAutofit/>
          </a:bodyPr>
          <a:lstStyle>
            <a:lvl1pPr marL="1028698" indent="-1028698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 sz="6000" b="0" i="0" baseline="0">
                <a:solidFill>
                  <a:srgbClr val="FEFFFF"/>
                </a:solidFill>
                <a:latin typeface="Bogle Regular" charset="0"/>
              </a:defRPr>
            </a:lvl1pPr>
            <a:lvl2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2pPr>
          </a:lstStyle>
          <a:p>
            <a:r>
              <a:rPr lang="en-US" dirty="0"/>
              <a:t>Agenda item</a:t>
            </a:r>
          </a:p>
          <a:p>
            <a:r>
              <a:rPr lang="en-US" dirty="0"/>
              <a:t>Agenda item</a:t>
            </a:r>
          </a:p>
          <a:p>
            <a:r>
              <a:rPr lang="en-US" dirty="0"/>
              <a:t>Agenda item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63901" y="2110161"/>
            <a:ext cx="7774425" cy="2031326"/>
          </a:xfrm>
          <a:prstGeom prst="rect">
            <a:avLst/>
          </a:prstGeom>
          <a:noFill/>
        </p:spPr>
        <p:txBody>
          <a:bodyPr wrap="square" lIns="182877" tIns="91442" rIns="182877" bIns="91442" rtlCol="0">
            <a:spAutoFit/>
          </a:bodyPr>
          <a:lstStyle/>
          <a:p>
            <a:pPr algn="l" defTabSz="1828798" hangingPunct="1"/>
            <a:r>
              <a:rPr lang="en-US" sz="12000" b="1" kern="1200" dirty="0">
                <a:solidFill>
                  <a:srgbClr val="0070CE"/>
                </a:solidFill>
                <a:latin typeface="Bogle Black" panose="020B0503020203060203" pitchFamily="34" charset="77"/>
              </a:rPr>
              <a:t>Agenda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E150DC-D28B-9740-AA8B-FF7D5763ED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411519" y="0"/>
            <a:ext cx="10972481" cy="1371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11785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39">
          <p15:clr>
            <a:srgbClr val="FBAE40"/>
          </p15:clr>
        </p15:guide>
        <p15:guide id="2" orient="horz" pos="403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30956" y="2438400"/>
            <a:ext cx="20726399" cy="2022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0" b="1" i="0" baseline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This is your section heading.</a:t>
            </a:r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F7614934-223C-9940-BF87-5FBE58C70E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00" b="32100"/>
          <a:stretch/>
        </p:blipFill>
        <p:spPr>
          <a:xfrm>
            <a:off x="3315270" y="5638800"/>
            <a:ext cx="1775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55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hou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4501661"/>
            <a:ext cx="24383998" cy="6013938"/>
          </a:xfrm>
        </p:spPr>
        <p:txBody>
          <a:bodyPr anchor="ctr">
            <a:normAutofit/>
          </a:bodyPr>
          <a:lstStyle>
            <a:lvl1pPr marL="0" marR="0" indent="0" algn="ctr" defTabSz="18287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200" b="1" i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0" marR="0" indent="0" algn="l" defTabSz="18287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1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dirty="0"/>
              <a:t>This is a single thought.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2EC41-6393-794C-9875-8A0094DB0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87" t="49482" r="35842" b="32745"/>
          <a:stretch/>
        </p:blipFill>
        <p:spPr>
          <a:xfrm rot="10800000">
            <a:off x="8984790" y="2319002"/>
            <a:ext cx="6414418" cy="4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55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With Image -  Two-t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63905" y="1524000"/>
            <a:ext cx="9146382" cy="106680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800" b="1" i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914399" indent="0">
              <a:buNone/>
              <a:defRPr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a single thought or heading.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9CE4C4-B7CA-7646-96A6-93105828CDD0}"/>
              </a:ext>
            </a:extLst>
          </p:cNvPr>
          <p:cNvSpPr/>
          <p:nvPr userDrawn="1"/>
        </p:nvSpPr>
        <p:spPr>
          <a:xfrm>
            <a:off x="12219828" y="0"/>
            <a:ext cx="12191999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7" tIns="91442" rIns="182877" bIns="91442" rtlCol="0" anchor="ctr"/>
          <a:lstStyle/>
          <a:p>
            <a:pPr defTabSz="1828798" hangingPunct="1"/>
            <a:endParaRPr lang="en-US" sz="3600" kern="1200">
              <a:solidFill>
                <a:srgbClr val="EB1483"/>
              </a:solidFill>
            </a:endParaRP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7B1AF70-9A55-CF40-8834-2683C1AB50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170145" y="0"/>
            <a:ext cx="12160995" cy="1371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35313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hought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EAFDB6E-50A8-A64A-9F38-0345CABDDD9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" y="0"/>
            <a:ext cx="12344441" cy="1371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AE854B-A35F-2047-A3B9-2A36B8BA6238}"/>
              </a:ext>
            </a:extLst>
          </p:cNvPr>
          <p:cNvSpPr/>
          <p:nvPr userDrawn="1"/>
        </p:nvSpPr>
        <p:spPr>
          <a:xfrm>
            <a:off x="12192001" y="2584"/>
            <a:ext cx="12191999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7" tIns="91442" rIns="182877" bIns="91442" rtlCol="0" anchor="ctr"/>
          <a:lstStyle/>
          <a:p>
            <a:pPr defTabSz="1828798" hangingPunct="1"/>
            <a:endParaRPr lang="en-US" sz="3600" kern="1200">
              <a:solidFill>
                <a:srgbClr val="EB1483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DFB5AEE-6199-F04B-A702-A671D2F3C7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21275" y="1371600"/>
            <a:ext cx="9146382" cy="109728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800" b="1" i="0" baseline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2pPr>
          </a:lstStyle>
          <a:p>
            <a:r>
              <a:rPr lang="en-US" dirty="0"/>
              <a:t>This is a single thought or heading.</a:t>
            </a:r>
          </a:p>
        </p:txBody>
      </p:sp>
    </p:spTree>
    <p:extLst>
      <p:ext uri="{BB962C8B-B14F-4D97-AF65-F5344CB8AC3E}">
        <p14:creationId xmlns:p14="http://schemas.microsoft.com/office/powerpoint/2010/main" val="2187569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hought with Image Deep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A45D2C3-9099-734E-98A3-6B596B5A92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3901" y="1371600"/>
            <a:ext cx="9146382" cy="109728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800" b="1" i="0" baseline="0">
                <a:solidFill>
                  <a:schemeClr val="bg1"/>
                </a:solidFill>
                <a:latin typeface="Bogle Black" panose="020B0503020203060203" pitchFamily="34" charset="77"/>
              </a:defRPr>
            </a:lvl1pPr>
            <a:lvl2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2pPr>
          </a:lstStyle>
          <a:p>
            <a:r>
              <a:rPr lang="en-US" dirty="0"/>
              <a:t>This is a single thought or heading.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0242A70-5B35-4D4E-AD1B-FCA5DBCA34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170145" y="0"/>
            <a:ext cx="12160995" cy="1371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632455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hought with Supporting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3045617" y="6858000"/>
            <a:ext cx="18292764" cy="0"/>
          </a:xfrm>
          <a:prstGeom prst="line">
            <a:avLst/>
          </a:prstGeom>
          <a:ln w="12700" cmpd="sng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BEA6556-031F-9C48-B82A-4D33937DA59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88353" y="0"/>
            <a:ext cx="9295645" cy="1371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D1CDC3A-98BD-1F42-B0F9-F9ABE0AF4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2452" y="1066800"/>
            <a:ext cx="14015900" cy="3962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914399" indent="0">
              <a:buNone/>
              <a:defRPr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a single thought or heading.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B56AD7-88BF-344B-993B-A3D15B7D6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2453" y="5181600"/>
            <a:ext cx="12347616" cy="62484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560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tx2"/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4000">
                <a:solidFill>
                  <a:schemeClr val="tx2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3600">
                <a:solidFill>
                  <a:schemeClr val="tx2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61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List with image - light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72453" y="1066800"/>
            <a:ext cx="12347616" cy="3962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914399" indent="0">
              <a:buNone/>
              <a:defRPr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a single thought or heading.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8577D6-411F-464F-A5A2-A69D25472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5462" y="3657602"/>
            <a:ext cx="9321840" cy="70104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D723E8B-BB4C-5541-9E24-B1D06B236D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2453" y="5181600"/>
            <a:ext cx="12347616" cy="62484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560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tx2"/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4000">
                <a:solidFill>
                  <a:schemeClr val="tx2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3600">
                <a:solidFill>
                  <a:schemeClr val="tx2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7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Freeform 101"/>
          <p:cNvSpPr>
            <a:spLocks noEditPoints="1"/>
          </p:cNvSpPr>
          <p:nvPr userDrawn="1"/>
        </p:nvSpPr>
        <p:spPr bwMode="auto">
          <a:xfrm>
            <a:off x="10566405" y="2589425"/>
            <a:ext cx="3251201" cy="3007910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67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hought with Supporting 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CFC8D68-3138-3F4D-9F3F-9C182F0EE4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0"/>
            <a:ext cx="12191999" cy="1371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255E27-8E28-6141-A406-4AE4C1BC65C6}"/>
              </a:ext>
            </a:extLst>
          </p:cNvPr>
          <p:cNvSpPr/>
          <p:nvPr userDrawn="1"/>
        </p:nvSpPr>
        <p:spPr>
          <a:xfrm>
            <a:off x="12192001" y="0"/>
            <a:ext cx="12191999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7" tIns="91442" rIns="182877" bIns="91442" rtlCol="0" anchor="ctr"/>
          <a:lstStyle/>
          <a:p>
            <a:pPr defTabSz="1828798" hangingPunct="1"/>
            <a:endParaRPr lang="en-US" sz="3600" kern="1200">
              <a:solidFill>
                <a:srgbClr val="EB1483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2BE7024-A007-F54E-9DA5-21FA98C111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11516" y="2256764"/>
            <a:ext cx="9856323" cy="458585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 baseline="0">
                <a:solidFill>
                  <a:schemeClr val="bg1"/>
                </a:solidFill>
                <a:latin typeface="Bogle Black" panose="020B0503020203060203" pitchFamily="34" charset="77"/>
              </a:defRPr>
            </a:lvl1pPr>
            <a:lvl2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2pPr>
          </a:lstStyle>
          <a:p>
            <a:r>
              <a:rPr lang="en-US" dirty="0"/>
              <a:t>This is a single thought or heading.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15F13DE-072F-AE4A-8A91-7004EFB55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11516" y="7467600"/>
            <a:ext cx="9856323" cy="4623956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5600" b="0" i="0" baseline="0">
                <a:solidFill>
                  <a:schemeClr val="tx2"/>
                </a:solidFill>
                <a:latin typeface="Bogle Regular" charset="0"/>
                <a:cs typeface="Bogle Regular" charset="0"/>
              </a:defRPr>
            </a:lvl1pPr>
            <a:lvl2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2pPr>
          </a:lstStyle>
          <a:p>
            <a:r>
              <a:rPr lang="en-US" dirty="0"/>
              <a:t>This is a supporting statement for that thought.</a:t>
            </a:r>
          </a:p>
        </p:txBody>
      </p:sp>
    </p:spTree>
    <p:extLst>
      <p:ext uri="{BB962C8B-B14F-4D97-AF65-F5344CB8AC3E}">
        <p14:creationId xmlns:p14="http://schemas.microsoft.com/office/powerpoint/2010/main" val="2254265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63910" y="0"/>
            <a:ext cx="7774423" cy="137160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>
                <a:solidFill>
                  <a:schemeClr val="bg1"/>
                </a:solidFill>
                <a:latin typeface="Bogle Black" panose="020B0503020203060203" pitchFamily="34" charset="77"/>
              </a:defRPr>
            </a:lvl1pPr>
            <a:lvl2pPr marL="914399" indent="0">
              <a:buNone/>
              <a:defRPr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a single thought or heading.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71A60-066C-B547-A185-B22DBAACBA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7842" y="-50800"/>
            <a:ext cx="13262256" cy="13766800"/>
          </a:xfrm>
        </p:spPr>
        <p:txBody>
          <a:bodyPr anchor="ctr">
            <a:normAutofit/>
          </a:bodyPr>
          <a:lstStyle>
            <a:lvl1pPr>
              <a:defRPr sz="5600">
                <a:solidFill>
                  <a:srgbClr val="FEFFFF"/>
                </a:solidFill>
              </a:defRPr>
            </a:lvl1pPr>
            <a:lvl2pPr>
              <a:defRPr>
                <a:solidFill>
                  <a:srgbClr val="FEFFFF"/>
                </a:solidFill>
              </a:defRPr>
            </a:lvl2pPr>
            <a:lvl3pPr>
              <a:defRPr>
                <a:solidFill>
                  <a:srgbClr val="FEFFFF"/>
                </a:solidFill>
              </a:defRPr>
            </a:lvl3pPr>
            <a:lvl4pPr>
              <a:defRPr>
                <a:solidFill>
                  <a:srgbClr val="FEFFFF"/>
                </a:solidFill>
              </a:defRPr>
            </a:lvl4pPr>
            <a:lvl5pPr>
              <a:defRPr>
                <a:solidFill>
                  <a:srgbClr val="FEFFFF"/>
                </a:solidFill>
              </a:defRPr>
            </a:lvl5pPr>
          </a:lstStyle>
          <a:p>
            <a:pPr lvl="0"/>
            <a:r>
              <a:rPr lang="en-US" dirty="0"/>
              <a:t>This is your first point</a:t>
            </a:r>
          </a:p>
        </p:txBody>
      </p:sp>
    </p:spTree>
    <p:extLst>
      <p:ext uri="{BB962C8B-B14F-4D97-AF65-F5344CB8AC3E}">
        <p14:creationId xmlns:p14="http://schemas.microsoft.com/office/powerpoint/2010/main" val="1382644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- light/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E7A38B-A619-3A45-A564-BB264C177599}"/>
              </a:ext>
            </a:extLst>
          </p:cNvPr>
          <p:cNvSpPr/>
          <p:nvPr userDrawn="1"/>
        </p:nvSpPr>
        <p:spPr>
          <a:xfrm>
            <a:off x="7" y="-50800"/>
            <a:ext cx="9295643" cy="137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7" tIns="91442" rIns="182877" bIns="91442" rtlCol="0" anchor="ctr"/>
          <a:lstStyle/>
          <a:p>
            <a:pPr defTabSz="1828798" hangingPunct="1"/>
            <a:endParaRPr lang="en-US" sz="3600" kern="1200">
              <a:solidFill>
                <a:srgbClr val="EB1483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63904" y="0"/>
            <a:ext cx="7596392" cy="137160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914399" indent="0">
              <a:buNone/>
              <a:defRPr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a single thought or heading.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D028-535F-8D44-BE56-774F35CA23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7842" y="-50800"/>
            <a:ext cx="13262256" cy="13766800"/>
          </a:xfrm>
        </p:spPr>
        <p:txBody>
          <a:bodyPr anchor="ctr">
            <a:normAutofit/>
          </a:bodyPr>
          <a:lstStyle>
            <a:lvl1pPr>
              <a:defRPr sz="5600">
                <a:solidFill>
                  <a:srgbClr val="FEFFFF"/>
                </a:solidFill>
              </a:defRPr>
            </a:lvl1pPr>
            <a:lvl2pPr>
              <a:defRPr>
                <a:solidFill>
                  <a:srgbClr val="FEFFFF"/>
                </a:solidFill>
              </a:defRPr>
            </a:lvl2pPr>
            <a:lvl3pPr>
              <a:defRPr>
                <a:solidFill>
                  <a:srgbClr val="FEFFFF"/>
                </a:solidFill>
              </a:defRPr>
            </a:lvl3pPr>
            <a:lvl4pPr>
              <a:defRPr>
                <a:solidFill>
                  <a:srgbClr val="FEFFFF"/>
                </a:solidFill>
              </a:defRPr>
            </a:lvl4pPr>
            <a:lvl5pPr>
              <a:defRPr>
                <a:solidFill>
                  <a:srgbClr val="FEFFFF"/>
                </a:solidFill>
              </a:defRPr>
            </a:lvl5pPr>
          </a:lstStyle>
          <a:p>
            <a:pPr lvl="0"/>
            <a:r>
              <a:rPr lang="en-US" dirty="0"/>
              <a:t>This is your first point</a:t>
            </a:r>
          </a:p>
        </p:txBody>
      </p:sp>
    </p:spTree>
    <p:extLst>
      <p:ext uri="{BB962C8B-B14F-4D97-AF65-F5344CB8AC3E}">
        <p14:creationId xmlns:p14="http://schemas.microsoft.com/office/powerpoint/2010/main" val="1267449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Thoughts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1F483581-976F-2948-AD00-50EEB9425E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3" t="7022" r="-1" b="22750"/>
          <a:stretch/>
        </p:blipFill>
        <p:spPr>
          <a:xfrm>
            <a:off x="10362730" y="0"/>
            <a:ext cx="14021277" cy="13716000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63910" y="609600"/>
            <a:ext cx="11280696" cy="2743200"/>
          </a:xfrm>
        </p:spPr>
        <p:txBody>
          <a:bodyPr anchor="t">
            <a:normAutofit/>
          </a:bodyPr>
          <a:lstStyle>
            <a:lvl1pPr marL="0" marR="0" indent="0" algn="l" defTabSz="1828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sz="8000" b="1" i="0" baseline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4000" baseline="0">
                <a:solidFill>
                  <a:schemeClr val="tx2"/>
                </a:solidFill>
              </a:defRPr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first thought.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85770-D706-FA47-A5D4-318AA0425C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903" y="3657600"/>
            <a:ext cx="11280538" cy="3200400"/>
          </a:xfrm>
        </p:spPr>
        <p:txBody>
          <a:bodyPr/>
          <a:lstStyle>
            <a:lvl3pPr marL="1625598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26FFBF-4F79-FE48-9024-527DC065F3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3910" y="7121236"/>
            <a:ext cx="11280696" cy="2743200"/>
          </a:xfrm>
        </p:spPr>
        <p:txBody>
          <a:bodyPr anchor="t">
            <a:normAutofit/>
          </a:bodyPr>
          <a:lstStyle>
            <a:lvl1pPr marL="0" marR="0" indent="0" algn="l" defTabSz="1828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sz="8000" b="1" i="0" baseline="0">
                <a:solidFill>
                  <a:schemeClr val="bg1"/>
                </a:solidFill>
                <a:latin typeface="Bogle Black" panose="020B0503020203060203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4000" baseline="0">
                <a:solidFill>
                  <a:schemeClr val="tx2"/>
                </a:solidFill>
              </a:defRPr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second thought.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E504974-9654-4849-A8E4-304A7217DC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3903" y="10169236"/>
            <a:ext cx="11280538" cy="3200400"/>
          </a:xfrm>
        </p:spPr>
        <p:txBody>
          <a:bodyPr/>
          <a:lstStyle>
            <a:lvl3pPr marL="1625598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60300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Thoughts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19D2B14-43A8-F84F-A6EB-D004E461D1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3910" y="609600"/>
            <a:ext cx="11280696" cy="2743200"/>
          </a:xfrm>
        </p:spPr>
        <p:txBody>
          <a:bodyPr anchor="t">
            <a:normAutofit/>
          </a:bodyPr>
          <a:lstStyle>
            <a:lvl1pPr marL="0" marR="0" indent="0" algn="l" defTabSz="1828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sz="8000" b="1" i="0" baseline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4000" baseline="0">
                <a:solidFill>
                  <a:schemeClr val="tx2"/>
                </a:solidFill>
              </a:defRPr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first thought.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3B935E-45F8-264D-8563-04F6BCB2D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3903" y="3657600"/>
            <a:ext cx="11280538" cy="320040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  <a:lvl2pPr>
              <a:defRPr>
                <a:solidFill>
                  <a:srgbClr val="FEFFFF"/>
                </a:solidFill>
              </a:defRPr>
            </a:lvl2pPr>
            <a:lvl3pPr marL="1625598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B390BC-84A1-A74A-9D55-501A86542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3910" y="7121236"/>
            <a:ext cx="11280696" cy="2743200"/>
          </a:xfrm>
        </p:spPr>
        <p:txBody>
          <a:bodyPr anchor="t">
            <a:normAutofit/>
          </a:bodyPr>
          <a:lstStyle>
            <a:lvl1pPr marL="0" marR="0" indent="0" algn="l" defTabSz="1828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sz="8000" b="1" i="0" baseline="0">
                <a:solidFill>
                  <a:schemeClr val="bg1"/>
                </a:solidFill>
                <a:latin typeface="Bogle Black" panose="020B0503020203060203" pitchFamily="34" charset="77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4000" baseline="0">
                <a:solidFill>
                  <a:schemeClr val="tx2"/>
                </a:solidFill>
              </a:defRPr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second thought.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49DC83-B013-E648-A1B6-640952403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3903" y="10169236"/>
            <a:ext cx="11280538" cy="3200400"/>
          </a:xfrm>
        </p:spPr>
        <p:txBody>
          <a:bodyPr/>
          <a:lstStyle>
            <a:lvl1pPr>
              <a:defRPr>
                <a:solidFill>
                  <a:srgbClr val="FEFFFF"/>
                </a:solidFill>
              </a:defRPr>
            </a:lvl1pPr>
            <a:lvl2pPr>
              <a:defRPr>
                <a:solidFill>
                  <a:srgbClr val="FEFFFF"/>
                </a:solidFill>
              </a:defRPr>
            </a:lvl2pPr>
            <a:lvl3pPr marL="1625598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844-1B9C-9C42-843C-B8FDB6DDD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060" y="0"/>
            <a:ext cx="9694947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704173" y="2133600"/>
            <a:ext cx="10975656" cy="800220"/>
          </a:xfrm>
        </p:spPr>
        <p:txBody>
          <a:bodyPr>
            <a:noAutofit/>
          </a:bodyPr>
          <a:lstStyle>
            <a:lvl1pPr marL="0" indent="0" algn="ctr">
              <a:buNone/>
              <a:defRPr sz="4800" b="1" i="1" baseline="0">
                <a:solidFill>
                  <a:schemeClr val="bg1"/>
                </a:solidFill>
                <a:latin typeface="Bogle Regular" charset="0"/>
              </a:defRPr>
            </a:lvl1pPr>
          </a:lstStyle>
          <a:p>
            <a:pPr lvl="0"/>
            <a:r>
              <a:rPr lang="en-US" dirty="0"/>
              <a:t>Optional Header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3FADD51-C9D8-4E49-8FAC-CB2C90F0DE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3903" y="3676650"/>
            <a:ext cx="10518339" cy="8229600"/>
          </a:xfrm>
        </p:spPr>
        <p:txBody>
          <a:bodyPr anchor="ctr"/>
          <a:lstStyle>
            <a:lvl1pPr marL="0" indent="0" algn="ctr">
              <a:buNone/>
              <a:defRPr b="0" i="0" baseline="0">
                <a:solidFill>
                  <a:schemeClr val="bg1"/>
                </a:solidFill>
                <a:latin typeface="Bogle Regular" charset="0"/>
              </a:defRPr>
            </a:lvl1pPr>
          </a:lstStyle>
          <a:p>
            <a:r>
              <a:rPr lang="en-US" dirty="0"/>
              <a:t>This is your first image.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5D68318-E218-894B-BA1D-D808A3A65B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801758" y="3678072"/>
            <a:ext cx="10518339" cy="8229600"/>
          </a:xfrm>
        </p:spPr>
        <p:txBody>
          <a:bodyPr anchor="ctr"/>
          <a:lstStyle>
            <a:lvl1pPr marL="0" indent="0" algn="ctr">
              <a:buNone/>
              <a:defRPr b="0" i="0" baseline="0">
                <a:solidFill>
                  <a:schemeClr val="bg1"/>
                </a:solidFill>
                <a:latin typeface="Bogle Regular" charset="0"/>
              </a:defRPr>
            </a:lvl1pPr>
          </a:lstStyle>
          <a:p>
            <a:r>
              <a:rPr lang="en-US" dirty="0"/>
              <a:t>This is your second image.</a:t>
            </a:r>
          </a:p>
        </p:txBody>
      </p:sp>
    </p:spTree>
    <p:extLst>
      <p:ext uri="{BB962C8B-B14F-4D97-AF65-F5344CB8AC3E}">
        <p14:creationId xmlns:p14="http://schemas.microsoft.com/office/powerpoint/2010/main" val="311682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2179729" y="3678072"/>
            <a:ext cx="2" cy="82296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063903" y="3676650"/>
            <a:ext cx="10518339" cy="8229600"/>
          </a:xfrm>
        </p:spPr>
        <p:txBody>
          <a:bodyPr anchor="ctr"/>
          <a:lstStyle>
            <a:lvl1pPr marL="0" indent="0" algn="ctr">
              <a:buNone/>
              <a:defRPr b="0" i="0" baseline="0">
                <a:solidFill>
                  <a:srgbClr val="FEFFFF"/>
                </a:solidFill>
                <a:latin typeface="Bogle Regular" charset="0"/>
              </a:defRPr>
            </a:lvl1pPr>
          </a:lstStyle>
          <a:p>
            <a:r>
              <a:rPr lang="en-US" dirty="0"/>
              <a:t>This is your first image.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12801758" y="3678072"/>
            <a:ext cx="10518339" cy="8229600"/>
          </a:xfrm>
        </p:spPr>
        <p:txBody>
          <a:bodyPr anchor="ctr"/>
          <a:lstStyle>
            <a:lvl1pPr marL="0" indent="0" algn="ctr">
              <a:buNone/>
              <a:defRPr b="0" i="0" baseline="0">
                <a:solidFill>
                  <a:srgbClr val="FEFFFF"/>
                </a:solidFill>
                <a:latin typeface="Bogle Regular" charset="0"/>
              </a:defRPr>
            </a:lvl1pPr>
          </a:lstStyle>
          <a:p>
            <a:r>
              <a:rPr lang="en-US" dirty="0"/>
              <a:t>This is your second image.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704173" y="2133600"/>
            <a:ext cx="10975656" cy="800220"/>
          </a:xfrm>
        </p:spPr>
        <p:txBody>
          <a:bodyPr>
            <a:noAutofit/>
          </a:bodyPr>
          <a:lstStyle>
            <a:lvl1pPr marL="0" indent="0" algn="ctr">
              <a:buNone/>
              <a:defRPr sz="4800" b="1" i="1" baseline="0">
                <a:solidFill>
                  <a:srgbClr val="FEFFFF"/>
                </a:solidFill>
                <a:latin typeface="Bogle Regular" charset="0"/>
              </a:defRPr>
            </a:lvl1pPr>
          </a:lstStyle>
          <a:p>
            <a:pPr lvl="0"/>
            <a:r>
              <a:rPr lang="en-US" dirty="0"/>
              <a:t>Optional Header</a:t>
            </a:r>
          </a:p>
        </p:txBody>
      </p:sp>
    </p:spTree>
    <p:extLst>
      <p:ext uri="{BB962C8B-B14F-4D97-AF65-F5344CB8AC3E}">
        <p14:creationId xmlns:p14="http://schemas.microsoft.com/office/powerpoint/2010/main" val="2817459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Thoughts With Supporting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063901" y="6858000"/>
            <a:ext cx="6707347" cy="365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i="0" baseline="0">
                <a:solidFill>
                  <a:srgbClr val="FEFFFF"/>
                </a:solidFill>
                <a:latin typeface="Bogle Regular" charset="0"/>
              </a:defRPr>
            </a:lvl1pPr>
          </a:lstStyle>
          <a:p>
            <a:r>
              <a:rPr lang="en-US" dirty="0"/>
              <a:t>This is your first image.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857382" y="6858000"/>
            <a:ext cx="6707347" cy="365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i="0" baseline="0">
                <a:solidFill>
                  <a:srgbClr val="FEFFFF"/>
                </a:solidFill>
                <a:latin typeface="Bogle Regular" charset="0"/>
              </a:defRPr>
            </a:lvl1pPr>
          </a:lstStyle>
          <a:p>
            <a:r>
              <a:rPr lang="en-US" dirty="0"/>
              <a:t>This is your second image.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6618372" y="6858000"/>
            <a:ext cx="6707347" cy="365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i="0" baseline="0">
                <a:solidFill>
                  <a:srgbClr val="FEFFFF"/>
                </a:solidFill>
                <a:latin typeface="Bogle Regular" charset="0"/>
              </a:defRPr>
            </a:lvl1pPr>
          </a:lstStyle>
          <a:p>
            <a:r>
              <a:rPr lang="en-US" dirty="0"/>
              <a:t>This is your third image.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63902" y="3200400"/>
            <a:ext cx="6705600" cy="3657600"/>
          </a:xfrm>
        </p:spPr>
        <p:txBody>
          <a:bodyPr anchor="ctr">
            <a:normAutofit/>
          </a:bodyPr>
          <a:lstStyle>
            <a:lvl1pPr marL="0" marR="0" indent="0" algn="l" defTabSz="1828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400" b="1" i="0">
                <a:solidFill>
                  <a:schemeClr val="bg1"/>
                </a:solidFill>
                <a:latin typeface="Bogle" panose="020B0503020203060203" pitchFamily="34" charset="77"/>
              </a:defRPr>
            </a:lvl1pPr>
            <a:lvl2pPr marL="685801" indent="-68580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000"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first thought.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863113" y="3200400"/>
            <a:ext cx="6705600" cy="3657600"/>
          </a:xfrm>
        </p:spPr>
        <p:txBody>
          <a:bodyPr anchor="ctr">
            <a:normAutofit/>
          </a:bodyPr>
          <a:lstStyle>
            <a:lvl1pPr marL="0" marR="0" indent="0" algn="l" defTabSz="1828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400" b="1" i="0">
                <a:solidFill>
                  <a:schemeClr val="accent2"/>
                </a:solidFill>
                <a:latin typeface="Bogle" panose="020B0503020203060203" pitchFamily="34" charset="77"/>
              </a:defRPr>
            </a:lvl1pPr>
            <a:lvl2pPr marL="685801" indent="-68580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000"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second thought.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612751" y="3200400"/>
            <a:ext cx="6705600" cy="3657600"/>
          </a:xfrm>
        </p:spPr>
        <p:txBody>
          <a:bodyPr anchor="ctr">
            <a:normAutofit/>
          </a:bodyPr>
          <a:lstStyle>
            <a:lvl1pPr marL="0" marR="0" indent="0" algn="l" defTabSz="1828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400" b="1" i="0">
                <a:solidFill>
                  <a:schemeClr val="accent4"/>
                </a:solidFill>
                <a:latin typeface="Bogle" panose="020B0503020203060203" pitchFamily="34" charset="77"/>
              </a:defRPr>
            </a:lvl1pPr>
            <a:lvl2pPr marL="685801" indent="-68580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000"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third thought.</a:t>
            </a:r>
          </a:p>
        </p:txBody>
      </p:sp>
    </p:spTree>
    <p:extLst>
      <p:ext uri="{BB962C8B-B14F-4D97-AF65-F5344CB8AC3E}">
        <p14:creationId xmlns:p14="http://schemas.microsoft.com/office/powerpoint/2010/main" val="524849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7" y="457200"/>
            <a:ext cx="21945601" cy="2116348"/>
          </a:xfrm>
        </p:spPr>
        <p:txBody>
          <a:bodyPr anchor="ctr">
            <a:normAutofit/>
          </a:bodyPr>
          <a:lstStyle>
            <a:lvl1pPr marL="0" marR="0" indent="0" algn="ctr" defTabSz="182879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 i="0" baseline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685801" indent="-68580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000"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timeline heading.</a:t>
            </a:r>
          </a:p>
        </p:txBody>
      </p:sp>
    </p:spTree>
    <p:extLst>
      <p:ext uri="{BB962C8B-B14F-4D97-AF65-F5344CB8AC3E}">
        <p14:creationId xmlns:p14="http://schemas.microsoft.com/office/powerpoint/2010/main" val="2759849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Be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5" y="10972800"/>
            <a:ext cx="21945601" cy="2116348"/>
          </a:xfrm>
        </p:spPr>
        <p:txBody>
          <a:bodyPr anchor="ctr">
            <a:normAutofit/>
          </a:bodyPr>
          <a:lstStyle>
            <a:lvl1pPr marL="0" marR="0" indent="0" algn="ctr" defTabSz="182879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 i="0" baseline="0">
                <a:solidFill>
                  <a:schemeClr val="bg1"/>
                </a:solidFill>
                <a:latin typeface="Bogle Black" panose="020B0503020203060203" pitchFamily="34" charset="77"/>
              </a:defRPr>
            </a:lvl1pPr>
            <a:lvl2pPr marL="685801" indent="-68580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000"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single thought or caption.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0FE2A-09A1-9948-B57C-6C93911ED6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24384000" cy="103632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EFFFF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4720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atri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Freeform 15"/>
          <p:cNvSpPr>
            <a:spLocks noEditPoints="1"/>
          </p:cNvSpPr>
          <p:nvPr userDrawn="1"/>
        </p:nvSpPr>
        <p:spPr bwMode="auto">
          <a:xfrm>
            <a:off x="10546386" y="2637370"/>
            <a:ext cx="3291251" cy="2595032"/>
          </a:xfrm>
          <a:custGeom>
            <a:avLst/>
            <a:gdLst/>
            <a:ahLst/>
            <a:cxnLst>
              <a:cxn ang="0">
                <a:pos x="17" y="16"/>
              </a:cxn>
              <a:cxn ang="0">
                <a:pos x="0" y="12"/>
              </a:cxn>
              <a:cxn ang="0">
                <a:pos x="4" y="0"/>
              </a:cxn>
              <a:cxn ang="0">
                <a:pos x="21" y="4"/>
              </a:cxn>
              <a:cxn ang="0">
                <a:pos x="21" y="33"/>
              </a:cxn>
              <a:cxn ang="0">
                <a:pos x="4" y="36"/>
              </a:cxn>
              <a:cxn ang="0">
                <a:pos x="0" y="25"/>
              </a:cxn>
              <a:cxn ang="0">
                <a:pos x="17" y="21"/>
              </a:cxn>
              <a:cxn ang="0">
                <a:pos x="21" y="33"/>
              </a:cxn>
              <a:cxn ang="0">
                <a:pos x="17" y="57"/>
              </a:cxn>
              <a:cxn ang="0">
                <a:pos x="0" y="53"/>
              </a:cxn>
              <a:cxn ang="0">
                <a:pos x="4" y="42"/>
              </a:cxn>
              <a:cxn ang="0">
                <a:pos x="21" y="45"/>
              </a:cxn>
              <a:cxn ang="0">
                <a:pos x="47" y="12"/>
              </a:cxn>
              <a:cxn ang="0">
                <a:pos x="30" y="16"/>
              </a:cxn>
              <a:cxn ang="0">
                <a:pos x="26" y="4"/>
              </a:cxn>
              <a:cxn ang="0">
                <a:pos x="43" y="0"/>
              </a:cxn>
              <a:cxn ang="0">
                <a:pos x="47" y="12"/>
              </a:cxn>
              <a:cxn ang="0">
                <a:pos x="43" y="36"/>
              </a:cxn>
              <a:cxn ang="0">
                <a:pos x="26" y="33"/>
              </a:cxn>
              <a:cxn ang="0">
                <a:pos x="30" y="21"/>
              </a:cxn>
              <a:cxn ang="0">
                <a:pos x="47" y="25"/>
              </a:cxn>
              <a:cxn ang="0">
                <a:pos x="47" y="53"/>
              </a:cxn>
              <a:cxn ang="0">
                <a:pos x="30" y="57"/>
              </a:cxn>
              <a:cxn ang="0">
                <a:pos x="26" y="45"/>
              </a:cxn>
              <a:cxn ang="0">
                <a:pos x="43" y="42"/>
              </a:cxn>
              <a:cxn ang="0">
                <a:pos x="47" y="53"/>
              </a:cxn>
              <a:cxn ang="0">
                <a:pos x="69" y="16"/>
              </a:cxn>
              <a:cxn ang="0">
                <a:pos x="52" y="12"/>
              </a:cxn>
              <a:cxn ang="0">
                <a:pos x="56" y="0"/>
              </a:cxn>
              <a:cxn ang="0">
                <a:pos x="72" y="4"/>
              </a:cxn>
              <a:cxn ang="0">
                <a:pos x="72" y="33"/>
              </a:cxn>
              <a:cxn ang="0">
                <a:pos x="56" y="36"/>
              </a:cxn>
              <a:cxn ang="0">
                <a:pos x="52" y="25"/>
              </a:cxn>
              <a:cxn ang="0">
                <a:pos x="69" y="21"/>
              </a:cxn>
              <a:cxn ang="0">
                <a:pos x="72" y="33"/>
              </a:cxn>
              <a:cxn ang="0">
                <a:pos x="69" y="57"/>
              </a:cxn>
              <a:cxn ang="0">
                <a:pos x="52" y="53"/>
              </a:cxn>
              <a:cxn ang="0">
                <a:pos x="56" y="42"/>
              </a:cxn>
              <a:cxn ang="0">
                <a:pos x="72" y="45"/>
              </a:cxn>
            </a:cxnLst>
            <a:rect l="0" t="0" r="r" b="b"/>
            <a:pathLst>
              <a:path w="72" h="57">
                <a:moveTo>
                  <a:pt x="21" y="12"/>
                </a:moveTo>
                <a:cubicBezTo>
                  <a:pt x="21" y="14"/>
                  <a:pt x="19" y="16"/>
                  <a:pt x="17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4"/>
                  <a:pt x="0" y="1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9" y="0"/>
                  <a:pt x="21" y="2"/>
                  <a:pt x="21" y="4"/>
                </a:cubicBezTo>
                <a:lnTo>
                  <a:pt x="21" y="12"/>
                </a:lnTo>
                <a:close/>
                <a:moveTo>
                  <a:pt x="21" y="33"/>
                </a:moveTo>
                <a:cubicBezTo>
                  <a:pt x="21" y="35"/>
                  <a:pt x="19" y="36"/>
                  <a:pt x="17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5"/>
                  <a:pt x="0" y="3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9" y="21"/>
                  <a:pt x="21" y="23"/>
                  <a:pt x="21" y="25"/>
                </a:cubicBezTo>
                <a:lnTo>
                  <a:pt x="21" y="33"/>
                </a:lnTo>
                <a:close/>
                <a:moveTo>
                  <a:pt x="21" y="53"/>
                </a:moveTo>
                <a:cubicBezTo>
                  <a:pt x="21" y="55"/>
                  <a:pt x="19" y="57"/>
                  <a:pt x="17" y="57"/>
                </a:cubicBezTo>
                <a:cubicBezTo>
                  <a:pt x="4" y="57"/>
                  <a:pt x="4" y="57"/>
                  <a:pt x="4" y="57"/>
                </a:cubicBezTo>
                <a:cubicBezTo>
                  <a:pt x="2" y="57"/>
                  <a:pt x="0" y="55"/>
                  <a:pt x="0" y="5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2"/>
                  <a:pt x="4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9" y="42"/>
                  <a:pt x="21" y="43"/>
                  <a:pt x="21" y="45"/>
                </a:cubicBezTo>
                <a:lnTo>
                  <a:pt x="21" y="53"/>
                </a:lnTo>
                <a:close/>
                <a:moveTo>
                  <a:pt x="47" y="12"/>
                </a:moveTo>
                <a:cubicBezTo>
                  <a:pt x="47" y="14"/>
                  <a:pt x="45" y="16"/>
                  <a:pt x="43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8" y="16"/>
                  <a:pt x="26" y="14"/>
                  <a:pt x="26" y="12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2"/>
                  <a:pt x="28" y="0"/>
                  <a:pt x="3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5" y="0"/>
                  <a:pt x="47" y="2"/>
                  <a:pt x="47" y="4"/>
                </a:cubicBezTo>
                <a:lnTo>
                  <a:pt x="47" y="12"/>
                </a:lnTo>
                <a:close/>
                <a:moveTo>
                  <a:pt x="47" y="33"/>
                </a:moveTo>
                <a:cubicBezTo>
                  <a:pt x="47" y="35"/>
                  <a:pt x="45" y="36"/>
                  <a:pt x="43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28" y="36"/>
                  <a:pt x="26" y="35"/>
                  <a:pt x="26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3"/>
                  <a:pt x="28" y="21"/>
                  <a:pt x="30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5" y="21"/>
                  <a:pt x="47" y="23"/>
                  <a:pt x="47" y="25"/>
                </a:cubicBezTo>
                <a:lnTo>
                  <a:pt x="47" y="33"/>
                </a:lnTo>
                <a:close/>
                <a:moveTo>
                  <a:pt x="47" y="53"/>
                </a:moveTo>
                <a:cubicBezTo>
                  <a:pt x="47" y="55"/>
                  <a:pt x="45" y="57"/>
                  <a:pt x="43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28" y="57"/>
                  <a:pt x="26" y="55"/>
                  <a:pt x="26" y="53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3"/>
                  <a:pt x="28" y="42"/>
                  <a:pt x="30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5" y="42"/>
                  <a:pt x="47" y="43"/>
                  <a:pt x="47" y="45"/>
                </a:cubicBezTo>
                <a:lnTo>
                  <a:pt x="47" y="53"/>
                </a:lnTo>
                <a:close/>
                <a:moveTo>
                  <a:pt x="72" y="12"/>
                </a:moveTo>
                <a:cubicBezTo>
                  <a:pt x="72" y="14"/>
                  <a:pt x="71" y="16"/>
                  <a:pt x="69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4" y="16"/>
                  <a:pt x="52" y="14"/>
                  <a:pt x="52" y="12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4" y="0"/>
                  <a:pt x="5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1" y="0"/>
                  <a:pt x="72" y="2"/>
                  <a:pt x="72" y="4"/>
                </a:cubicBezTo>
                <a:lnTo>
                  <a:pt x="72" y="12"/>
                </a:lnTo>
                <a:close/>
                <a:moveTo>
                  <a:pt x="72" y="33"/>
                </a:moveTo>
                <a:cubicBezTo>
                  <a:pt x="72" y="35"/>
                  <a:pt x="71" y="36"/>
                  <a:pt x="69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4" y="36"/>
                  <a:pt x="52" y="35"/>
                  <a:pt x="52" y="33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3"/>
                  <a:pt x="54" y="21"/>
                  <a:pt x="56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71" y="21"/>
                  <a:pt x="72" y="23"/>
                  <a:pt x="72" y="25"/>
                </a:cubicBezTo>
                <a:lnTo>
                  <a:pt x="72" y="33"/>
                </a:lnTo>
                <a:close/>
                <a:moveTo>
                  <a:pt x="72" y="53"/>
                </a:moveTo>
                <a:cubicBezTo>
                  <a:pt x="72" y="55"/>
                  <a:pt x="71" y="57"/>
                  <a:pt x="69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4" y="57"/>
                  <a:pt x="52" y="55"/>
                  <a:pt x="52" y="53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3"/>
                  <a:pt x="54" y="42"/>
                  <a:pt x="56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71" y="42"/>
                  <a:pt x="72" y="43"/>
                  <a:pt x="72" y="45"/>
                </a:cubicBezTo>
                <a:lnTo>
                  <a:pt x="72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7" y="457200"/>
            <a:ext cx="21945601" cy="2116348"/>
          </a:xfrm>
        </p:spPr>
        <p:txBody>
          <a:bodyPr anchor="ctr">
            <a:normAutofit/>
          </a:bodyPr>
          <a:lstStyle>
            <a:lvl1pPr marL="0" marR="0" indent="0" algn="ctr" defTabSz="182879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 i="0" baseline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685801" indent="-68580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000"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single thought or caption.</a:t>
            </a:r>
          </a:p>
        </p:txBody>
      </p:sp>
      <p:sp>
        <p:nvSpPr>
          <p:cNvPr id="4" name="Slide Number Placeholder 18"/>
          <p:cNvSpPr txBox="1">
            <a:spLocks/>
          </p:cNvSpPr>
          <p:nvPr userDrawn="1"/>
        </p:nvSpPr>
        <p:spPr>
          <a:xfrm>
            <a:off x="23170838" y="12750823"/>
            <a:ext cx="1219518" cy="732366"/>
          </a:xfrm>
          <a:prstGeom prst="rect">
            <a:avLst/>
          </a:prstGeom>
        </p:spPr>
        <p:txBody>
          <a:bodyPr vert="horz" lIns="243777" tIns="121888" rIns="243777" bIns="121888" rtlCol="0" anchor="b"/>
          <a:lstStyle>
            <a:defPPr>
              <a:defRPr lang="en-US"/>
            </a:defPPr>
            <a:lvl1pPr marL="0" algn="ctr" defTabSz="914323" rtl="0" eaLnBrk="1" latinLnBrk="0" hangingPunct="1">
              <a:defRPr sz="13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1" algn="l" defTabSz="91432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91432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5" algn="l" defTabSz="91432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8" algn="l" defTabSz="91432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9" algn="l" defTabSz="91432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71" algn="l" defTabSz="91432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3" algn="l" defTabSz="91432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6" algn="l" defTabSz="91432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12A7D3-5BC8-40FF-9BE1-4C96EAE5947E}" type="slidenum">
              <a:rPr lang="en-US" sz="2000" smtClean="0">
                <a:solidFill>
                  <a:srgbClr val="0D1D2B"/>
                </a:solidFill>
                <a:latin typeface="Bogle"/>
              </a:rPr>
              <a:pPr/>
              <a:t>‹Nº›</a:t>
            </a:fld>
            <a:endParaRPr lang="en-US" sz="2000" dirty="0">
              <a:solidFill>
                <a:srgbClr val="0D1D2B"/>
              </a:solidFill>
              <a:latin typeface="Bogle"/>
            </a:endParaRPr>
          </a:p>
        </p:txBody>
      </p:sp>
    </p:spTree>
    <p:extLst>
      <p:ext uri="{BB962C8B-B14F-4D97-AF65-F5344CB8AC3E}">
        <p14:creationId xmlns:p14="http://schemas.microsoft.com/office/powerpoint/2010/main" val="596036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22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192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896BA-2F9E-8C4A-BA44-82A8D2759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87" t="49482" r="35842" b="32745"/>
          <a:stretch/>
        </p:blipFill>
        <p:spPr>
          <a:xfrm rot="10800000">
            <a:off x="8984790" y="2319002"/>
            <a:ext cx="6414418" cy="403167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66589-0414-B949-A164-6EDBF57552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8839200"/>
            <a:ext cx="24383998" cy="2438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0" b="1" i="0" baseline="0">
                <a:solidFill>
                  <a:srgbClr val="FEFFFF"/>
                </a:solidFill>
                <a:latin typeface="Bogle Black" panose="020B0503020203060203" pitchFamily="34" charset="77"/>
              </a:defRPr>
            </a:lvl1pPr>
            <a:lvl2pPr marL="0" indent="0" algn="ctr">
              <a:buNone/>
              <a:defRPr sz="8000" b="1" i="0">
                <a:solidFill>
                  <a:srgbClr val="FEFFFF"/>
                </a:solidFill>
                <a:latin typeface="Bogle" panose="020B0503020203060203" pitchFamily="34" charset="77"/>
              </a:defRPr>
            </a:lvl2pPr>
          </a:lstStyle>
          <a:p>
            <a:pPr lvl="0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69485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E7A38B-A619-3A45-A564-BB264C177599}"/>
              </a:ext>
            </a:extLst>
          </p:cNvPr>
          <p:cNvSpPr/>
          <p:nvPr userDrawn="1"/>
        </p:nvSpPr>
        <p:spPr>
          <a:xfrm>
            <a:off x="7" y="-50800"/>
            <a:ext cx="9295643" cy="137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7" tIns="91442" rIns="182877" bIns="91442" rtlCol="0" anchor="ctr"/>
          <a:lstStyle/>
          <a:p>
            <a:pPr defTabSz="1828798" hangingPunct="1"/>
            <a:endParaRPr lang="en-US" sz="3600" kern="1200">
              <a:solidFill>
                <a:srgbClr val="EB1483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63904" y="1066800"/>
            <a:ext cx="7596392" cy="1158240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914399" indent="0">
              <a:buNone/>
              <a:defRPr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a single thought or heading.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26F029-FA68-224F-8E38-2CB8EDB3E1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57842" y="762000"/>
            <a:ext cx="13262256" cy="121412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rgbClr val="FEFFFF"/>
                </a:solidFill>
              </a:defRPr>
            </a:lvl1pPr>
            <a:lvl2pPr>
              <a:defRPr>
                <a:solidFill>
                  <a:srgbClr val="FEFFFF"/>
                </a:solidFill>
              </a:defRPr>
            </a:lvl2pPr>
            <a:lvl3pPr>
              <a:defRPr>
                <a:solidFill>
                  <a:srgbClr val="FEFFFF"/>
                </a:solidFill>
              </a:defRPr>
            </a:lvl3pPr>
            <a:lvl4pPr>
              <a:defRPr>
                <a:solidFill>
                  <a:srgbClr val="FEFFFF"/>
                </a:solidFill>
              </a:defRPr>
            </a:lvl4pPr>
            <a:lvl5pPr>
              <a:defRPr>
                <a:solidFill>
                  <a:srgbClr val="FEFFFF"/>
                </a:solidFill>
              </a:defRPr>
            </a:lvl5pPr>
          </a:lstStyle>
          <a:p>
            <a:pPr lvl="0"/>
            <a:r>
              <a:rPr lang="en-US" dirty="0"/>
              <a:t>This is your first point</a:t>
            </a:r>
          </a:p>
        </p:txBody>
      </p:sp>
    </p:spTree>
    <p:extLst>
      <p:ext uri="{BB962C8B-B14F-4D97-AF65-F5344CB8AC3E}">
        <p14:creationId xmlns:p14="http://schemas.microsoft.com/office/powerpoint/2010/main" val="4032618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Thought With Header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63910" y="3200400"/>
            <a:ext cx="15443200" cy="1828800"/>
          </a:xfrm>
        </p:spPr>
        <p:txBody>
          <a:bodyPr anchor="ctr">
            <a:normAutofit/>
          </a:bodyPr>
          <a:lstStyle>
            <a:lvl1pPr marL="0" marR="0" indent="0" algn="l" defTabSz="18287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600" b="1" i="0" baseline="0">
                <a:solidFill>
                  <a:schemeClr val="tx1"/>
                </a:solidFill>
                <a:latin typeface="Bogle Black" panose="020B0503020203060203" pitchFamily="34" charset="77"/>
                <a:ea typeface="Bogle Black" panose="020B0503020203060203" pitchFamily="34" charset="77"/>
                <a:cs typeface="Bogle Black" panose="020B0503020203060203" pitchFamily="34" charset="77"/>
              </a:defRPr>
            </a:lvl1pPr>
            <a:lvl2pPr marL="0" marR="0" indent="0" algn="l" defTabSz="18287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1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dirty="0"/>
              <a:t>This is a heading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62640" y="5029200"/>
            <a:ext cx="15443200" cy="5791200"/>
          </a:xfrm>
        </p:spPr>
        <p:txBody>
          <a:bodyPr anchor="ctr">
            <a:normAutofit/>
          </a:bodyPr>
          <a:lstStyle>
            <a:lvl1pPr marL="0" marR="0" indent="0" algn="l" defTabSz="18287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0" b="0" i="0">
                <a:solidFill>
                  <a:schemeClr val="bg1"/>
                </a:solidFill>
                <a:latin typeface="Bogle" panose="020B0503020203060203" pitchFamily="34" charset="77"/>
              </a:defRPr>
            </a:lvl1pPr>
            <a:lvl2pPr marL="0" marR="0" indent="0" algn="l" defTabSz="18287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1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dirty="0"/>
              <a:t>This is a single thought.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5965AC-BD2B-D749-8BB4-3E544A466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14" t="48560" r="36092" b="32745"/>
          <a:stretch/>
        </p:blipFill>
        <p:spPr>
          <a:xfrm rot="5400000">
            <a:off x="15228532" y="2679890"/>
            <a:ext cx="12219710" cy="7469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C16C6-6B17-1948-93A0-2831B744E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14" t="48560" r="36092" b="32745"/>
          <a:stretch/>
        </p:blipFill>
        <p:spPr>
          <a:xfrm rot="5400000">
            <a:off x="15228532" y="2679890"/>
            <a:ext cx="12219710" cy="74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0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Thoughts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0FDE1FF-7577-3E45-9454-ABB34DB297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12750" y="1524000"/>
            <a:ext cx="7012226" cy="11811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1828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sz="7200" b="1" i="0">
                <a:solidFill>
                  <a:schemeClr val="bg1"/>
                </a:solidFill>
                <a:latin typeface="Bogle Black" panose="020B0503020203060203" pitchFamily="34" charset="77"/>
              </a:defRPr>
            </a:lvl1pPr>
            <a:lvl2pPr marL="0" indent="0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4000" baseline="0">
                <a:solidFill>
                  <a:srgbClr val="FEFFFF"/>
                </a:solidFill>
              </a:defRPr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second thought.</a:t>
            </a:r>
          </a:p>
          <a:p>
            <a:pPr lvl="1"/>
            <a:r>
              <a:rPr lang="en-US" dirty="0"/>
              <a:t>This is a supporting statement or paragraph.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DF313B-AB3B-8447-911E-2388E38B3B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022" y="1524000"/>
            <a:ext cx="7012226" cy="11811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1828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sz="7200" b="1" i="0" baseline="0">
                <a:solidFill>
                  <a:schemeClr val="tx1"/>
                </a:solidFill>
                <a:latin typeface="Bogle Black" panose="020B0503020203060203" pitchFamily="34" charset="77"/>
              </a:defRPr>
            </a:lvl1pPr>
            <a:lvl2pPr marL="0" indent="0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4000" baseline="0">
                <a:solidFill>
                  <a:srgbClr val="FEFFFF"/>
                </a:solidFill>
              </a:defRPr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first thought.</a:t>
            </a:r>
          </a:p>
          <a:p>
            <a:pPr lvl="1"/>
            <a:r>
              <a:rPr lang="en-US" dirty="0"/>
              <a:t>This is a supporting statement or paragraph.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CFFF26-A7E6-264A-8AA5-DCD4564F9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8574" y="381000"/>
            <a:ext cx="7877689" cy="1295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85588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ree Thoughts With Supporting Paragraph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65655" y="3200400"/>
            <a:ext cx="6705600" cy="3657600"/>
          </a:xfrm>
        </p:spPr>
        <p:txBody>
          <a:bodyPr anchor="ctr">
            <a:normAutofit/>
          </a:bodyPr>
          <a:lstStyle>
            <a:lvl1pPr marL="0" marR="0" indent="0" algn="ctr" defTabSz="1828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400" b="1" i="0">
                <a:solidFill>
                  <a:schemeClr val="accent1"/>
                </a:solidFill>
                <a:latin typeface="Bogle" panose="020B0503020203060203" pitchFamily="34" charset="77"/>
              </a:defRPr>
            </a:lvl1pPr>
            <a:lvl2pPr marL="685801" indent="-68580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000"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first thought.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863113" y="3200400"/>
            <a:ext cx="6705600" cy="3657600"/>
          </a:xfrm>
        </p:spPr>
        <p:txBody>
          <a:bodyPr anchor="ctr">
            <a:normAutofit/>
          </a:bodyPr>
          <a:lstStyle>
            <a:lvl1pPr marL="0" marR="0" indent="0" algn="ctr" defTabSz="1828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400" b="1" i="0">
                <a:solidFill>
                  <a:schemeClr val="accent2"/>
                </a:solidFill>
                <a:latin typeface="Bogle" panose="020B0503020203060203" pitchFamily="34" charset="77"/>
              </a:defRPr>
            </a:lvl1pPr>
            <a:lvl2pPr marL="685801" indent="-68580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000"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second thought.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612751" y="3200400"/>
            <a:ext cx="6705600" cy="3657600"/>
          </a:xfrm>
        </p:spPr>
        <p:txBody>
          <a:bodyPr anchor="ctr">
            <a:normAutofit/>
          </a:bodyPr>
          <a:lstStyle>
            <a:lvl1pPr marL="0" marR="0" indent="0" algn="ctr" defTabSz="1828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400" b="1" i="0">
                <a:solidFill>
                  <a:schemeClr val="accent4"/>
                </a:solidFill>
                <a:latin typeface="Bogle" panose="020B0503020203060203" pitchFamily="34" charset="77"/>
              </a:defRPr>
            </a:lvl1pPr>
            <a:lvl2pPr marL="685801" indent="-68580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000"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your third thought.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5655" y="6858000"/>
            <a:ext cx="6705600" cy="3657600"/>
          </a:xfrm>
        </p:spPr>
        <p:txBody>
          <a:bodyPr anchor="ctr">
            <a:normAutofit/>
          </a:bodyPr>
          <a:lstStyle>
            <a:lvl1pPr marL="0" marR="0" indent="0" algn="ctr" defTabSz="182879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rgbClr val="FEFFFF"/>
                </a:solidFill>
                <a:latin typeface="Bogle Regular" charset="0"/>
              </a:defRPr>
            </a:lvl1pPr>
            <a:lvl2pPr marL="685801" indent="-68580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000"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a supporting paragraph </a:t>
            </a:r>
            <a:br>
              <a:rPr lang="en-US" dirty="0"/>
            </a:br>
            <a:r>
              <a:rPr lang="en-US" dirty="0"/>
              <a:t>for that thought.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863113" y="6858000"/>
            <a:ext cx="6705600" cy="3657600"/>
          </a:xfrm>
        </p:spPr>
        <p:txBody>
          <a:bodyPr anchor="ctr">
            <a:normAutofit/>
          </a:bodyPr>
          <a:lstStyle>
            <a:lvl1pPr marL="0" marR="0" indent="0" algn="ctr" defTabSz="182879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rgbClr val="FEFFFF"/>
                </a:solidFill>
                <a:latin typeface="Bogle Regular" charset="0"/>
              </a:defRPr>
            </a:lvl1pPr>
            <a:lvl2pPr marL="685801" indent="-68580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000"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a supporting paragraph </a:t>
            </a:r>
            <a:br>
              <a:rPr lang="en-US" dirty="0"/>
            </a:br>
            <a:r>
              <a:rPr lang="en-US" dirty="0"/>
              <a:t>for that thought.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612751" y="6858000"/>
            <a:ext cx="6705600" cy="3657600"/>
          </a:xfrm>
        </p:spPr>
        <p:txBody>
          <a:bodyPr anchor="ctr">
            <a:normAutofit/>
          </a:bodyPr>
          <a:lstStyle>
            <a:lvl1pPr marL="0" marR="0" indent="0" algn="ctr" defTabSz="182879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rgbClr val="FEFFFF"/>
                </a:solidFill>
                <a:latin typeface="Bogle Regular" charset="0"/>
              </a:defRPr>
            </a:lvl1pPr>
            <a:lvl2pPr marL="685801" indent="-68580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4000"/>
            </a:lvl2pPr>
            <a:lvl3pPr marL="1828798" indent="0">
              <a:buNone/>
              <a:defRPr/>
            </a:lvl3pPr>
            <a:lvl4pPr marL="2743197" indent="0">
              <a:buNone/>
              <a:defRPr/>
            </a:lvl4pPr>
            <a:lvl5pPr marL="3657603" indent="0">
              <a:buNone/>
              <a:defRPr/>
            </a:lvl5pPr>
          </a:lstStyle>
          <a:p>
            <a:pPr lvl="0"/>
            <a:r>
              <a:rPr lang="en-US" dirty="0"/>
              <a:t>This is a supporting paragraph </a:t>
            </a:r>
            <a:br>
              <a:rPr lang="en-US" dirty="0"/>
            </a:br>
            <a:r>
              <a:rPr lang="en-US" dirty="0"/>
              <a:t>for that thought.</a:t>
            </a:r>
          </a:p>
        </p:txBody>
      </p:sp>
    </p:spTree>
    <p:extLst>
      <p:ext uri="{BB962C8B-B14F-4D97-AF65-F5344CB8AC3E}">
        <p14:creationId xmlns:p14="http://schemas.microsoft.com/office/powerpoint/2010/main" val="375609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low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reeform 145"/>
          <p:cNvSpPr>
            <a:spLocks/>
          </p:cNvSpPr>
          <p:nvPr userDrawn="1"/>
        </p:nvSpPr>
        <p:spPr bwMode="auto">
          <a:xfrm>
            <a:off x="10585178" y="2461191"/>
            <a:ext cx="3213667" cy="2771210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r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Freeform 129"/>
          <p:cNvSpPr>
            <a:spLocks/>
          </p:cNvSpPr>
          <p:nvPr userDrawn="1"/>
        </p:nvSpPr>
        <p:spPr bwMode="auto">
          <a:xfrm>
            <a:off x="11167534" y="2726272"/>
            <a:ext cx="2048934" cy="2506128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6" y="58"/>
              </a:cxn>
              <a:cxn ang="0">
                <a:pos x="36" y="65"/>
              </a:cxn>
              <a:cxn ang="0">
                <a:pos x="34" y="68"/>
              </a:cxn>
              <a:cxn ang="0">
                <a:pos x="22" y="68"/>
              </a:cxn>
              <a:cxn ang="0">
                <a:pos x="20" y="65"/>
              </a:cxn>
              <a:cxn ang="0">
                <a:pos x="20" y="58"/>
              </a:cxn>
              <a:cxn ang="0">
                <a:pos x="2" y="58"/>
              </a:cxn>
              <a:cxn ang="0">
                <a:pos x="0" y="56"/>
              </a:cxn>
              <a:cxn ang="0">
                <a:pos x="1" y="54"/>
              </a:cxn>
              <a:cxn ang="0">
                <a:pos x="16" y="39"/>
              </a:cxn>
              <a:cxn ang="0">
                <a:pos x="7" y="39"/>
              </a:cxn>
              <a:cxn ang="0">
                <a:pos x="5" y="36"/>
              </a:cxn>
              <a:cxn ang="0">
                <a:pos x="6" y="34"/>
              </a:cxn>
              <a:cxn ang="0">
                <a:pos x="21" y="19"/>
              </a:cxn>
              <a:cxn ang="0">
                <a:pos x="13" y="19"/>
              </a:cxn>
              <a:cxn ang="0">
                <a:pos x="11" y="17"/>
              </a:cxn>
              <a:cxn ang="0">
                <a:pos x="12" y="15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44" y="15"/>
              </a:cxn>
              <a:cxn ang="0">
                <a:pos x="45" y="17"/>
              </a:cxn>
              <a:cxn ang="0">
                <a:pos x="42" y="19"/>
              </a:cxn>
              <a:cxn ang="0">
                <a:pos x="35" y="19"/>
              </a:cxn>
              <a:cxn ang="0">
                <a:pos x="50" y="34"/>
              </a:cxn>
              <a:cxn ang="0">
                <a:pos x="51" y="36"/>
              </a:cxn>
              <a:cxn ang="0">
                <a:pos x="49" y="39"/>
              </a:cxn>
              <a:cxn ang="0">
                <a:pos x="40" y="39"/>
              </a:cxn>
              <a:cxn ang="0">
                <a:pos x="55" y="54"/>
              </a:cxn>
              <a:cxn ang="0">
                <a:pos x="56" y="56"/>
              </a:cxn>
              <a:cxn ang="0">
                <a:pos x="53" y="58"/>
              </a:cxn>
            </a:cxnLst>
            <a:rect l="0" t="0" r="r" b="b"/>
            <a:pathLst>
              <a:path w="56" h="68">
                <a:moveTo>
                  <a:pt x="53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60"/>
                  <a:pt x="36" y="63"/>
                  <a:pt x="36" y="65"/>
                </a:cubicBezTo>
                <a:cubicBezTo>
                  <a:pt x="36" y="67"/>
                  <a:pt x="35" y="68"/>
                  <a:pt x="34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1" y="68"/>
                  <a:pt x="20" y="67"/>
                  <a:pt x="20" y="65"/>
                </a:cubicBezTo>
                <a:cubicBezTo>
                  <a:pt x="20" y="63"/>
                  <a:pt x="20" y="60"/>
                  <a:pt x="20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6"/>
                </a:cubicBezTo>
                <a:cubicBezTo>
                  <a:pt x="0" y="55"/>
                  <a:pt x="0" y="54"/>
                  <a:pt x="1" y="54"/>
                </a:cubicBezTo>
                <a:cubicBezTo>
                  <a:pt x="16" y="39"/>
                  <a:pt x="16" y="39"/>
                  <a:pt x="1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6" y="39"/>
                  <a:pt x="5" y="37"/>
                  <a:pt x="5" y="36"/>
                </a:cubicBezTo>
                <a:cubicBezTo>
                  <a:pt x="5" y="35"/>
                  <a:pt x="5" y="35"/>
                  <a:pt x="6" y="34"/>
                </a:cubicBezTo>
                <a:cubicBezTo>
                  <a:pt x="21" y="19"/>
                  <a:pt x="21" y="19"/>
                  <a:pt x="2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19"/>
                  <a:pt x="11" y="18"/>
                  <a:pt x="11" y="17"/>
                </a:cubicBezTo>
                <a:cubicBezTo>
                  <a:pt x="11" y="16"/>
                  <a:pt x="11" y="15"/>
                  <a:pt x="12" y="15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7" y="0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5"/>
                  <a:pt x="45" y="16"/>
                  <a:pt x="45" y="17"/>
                </a:cubicBezTo>
                <a:cubicBezTo>
                  <a:pt x="45" y="18"/>
                  <a:pt x="44" y="19"/>
                  <a:pt x="42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5"/>
                  <a:pt x="51" y="35"/>
                  <a:pt x="51" y="36"/>
                </a:cubicBezTo>
                <a:cubicBezTo>
                  <a:pt x="51" y="37"/>
                  <a:pt x="50" y="39"/>
                  <a:pt x="49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5"/>
                  <a:pt x="56" y="56"/>
                </a:cubicBezTo>
                <a:cubicBezTo>
                  <a:pt x="56" y="57"/>
                  <a:pt x="55" y="58"/>
                  <a:pt x="53" y="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reeform 69"/>
          <p:cNvSpPr>
            <a:spLocks noEditPoints="1"/>
          </p:cNvSpPr>
          <p:nvPr userDrawn="1"/>
        </p:nvSpPr>
        <p:spPr bwMode="auto">
          <a:xfrm>
            <a:off x="10934189" y="2997207"/>
            <a:ext cx="2515645" cy="2535766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g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 userDrawn="1"/>
        </p:nvSpPr>
        <p:spPr bwMode="auto">
          <a:xfrm rot="5400000">
            <a:off x="8255000" y="889003"/>
            <a:ext cx="7874006" cy="6095999"/>
          </a:xfrm>
          <a:prstGeom prst="homePlat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385319"/>
            <a:ext cx="20726399" cy="707886"/>
          </a:xfrm>
        </p:spPr>
        <p:txBody>
          <a:bodyPr/>
          <a:lstStyle>
            <a:lvl1pPr algn="ctr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6" y="9174480"/>
            <a:ext cx="20726399" cy="731520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Eras Medium ITC" panose="020B0602030504020804" pitchFamily="34" charset="0"/>
              </a:defRPr>
            </a:lvl1pPr>
            <a:lvl2pPr marL="914263" indent="0">
              <a:buNone/>
              <a:defRPr sz="3600"/>
            </a:lvl2pPr>
            <a:lvl3pPr marL="1828524" indent="0">
              <a:buNone/>
              <a:defRPr sz="3200"/>
            </a:lvl3pPr>
            <a:lvl4pPr marL="2742787" indent="0">
              <a:buNone/>
              <a:defRPr sz="2800"/>
            </a:lvl4pPr>
            <a:lvl5pPr marL="3657052" indent="0">
              <a:buNone/>
              <a:defRPr sz="2800"/>
            </a:lvl5pPr>
            <a:lvl6pPr marL="4571316" indent="0">
              <a:buNone/>
              <a:defRPr sz="2800"/>
            </a:lvl6pPr>
            <a:lvl7pPr marL="5485577" indent="0">
              <a:buNone/>
              <a:defRPr sz="2800"/>
            </a:lvl7pPr>
            <a:lvl8pPr marL="6399840" indent="0">
              <a:buNone/>
              <a:defRPr sz="2800"/>
            </a:lvl8pPr>
            <a:lvl9pPr marL="7314101" indent="0">
              <a:buNone/>
              <a:defRPr sz="2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05606" y="10969694"/>
            <a:ext cx="109727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11724217" y="10515600"/>
            <a:ext cx="935568" cy="935568"/>
            <a:chOff x="4413750" y="2433065"/>
            <a:chExt cx="547410" cy="547410"/>
          </a:xfrm>
        </p:grpSpPr>
        <p:sp>
          <p:nvSpPr>
            <p:cNvPr id="19" name="Oval 18"/>
            <p:cNvSpPr/>
            <p:nvPr userDrawn="1"/>
          </p:nvSpPr>
          <p:spPr>
            <a:xfrm>
              <a:off x="4413750" y="2433065"/>
              <a:ext cx="547410" cy="547410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517676" y="2536991"/>
              <a:ext cx="339558" cy="339558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Arc 20"/>
            <p:cNvSpPr/>
            <p:nvPr userDrawn="1"/>
          </p:nvSpPr>
          <p:spPr>
            <a:xfrm rot="2700000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Arc 21"/>
            <p:cNvSpPr/>
            <p:nvPr userDrawn="1"/>
          </p:nvSpPr>
          <p:spPr>
            <a:xfrm rot="18900000" flipH="1">
              <a:off x="4415560" y="2434875"/>
              <a:ext cx="543790" cy="543790"/>
            </a:xfrm>
            <a:prstGeom prst="arc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Freeform 100"/>
          <p:cNvSpPr>
            <a:spLocks noEditPoints="1"/>
          </p:cNvSpPr>
          <p:nvPr userDrawn="1"/>
        </p:nvSpPr>
        <p:spPr bwMode="auto">
          <a:xfrm>
            <a:off x="10856387" y="2997209"/>
            <a:ext cx="2671236" cy="2560702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82851" tIns="91428" rIns="182851" bIns="9142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5" y="2387603"/>
            <a:ext cx="21945601" cy="95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12862560"/>
            <a:ext cx="24384000" cy="853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0" dirty="0">
              <a:solidFill>
                <a:prstClr val="white"/>
              </a:solidFill>
              <a:latin typeface="Lato Light" panose="020F0302020204030203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5" y="995980"/>
            <a:ext cx="21945601" cy="95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206" y="12923096"/>
            <a:ext cx="665931" cy="73152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251201" y="12923105"/>
            <a:ext cx="9753600" cy="732366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2000">
                <a:solidFill>
                  <a:schemeClr val="bg1"/>
                </a:solidFill>
                <a:latin typeface="Eras Medium ITC" panose="020B06020305040208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Walmart </a:t>
            </a:r>
            <a:r>
              <a:rPr lang="en-US" dirty="0" err="1">
                <a:solidFill>
                  <a:prstClr val="white"/>
                </a:solidFill>
              </a:rPr>
              <a:t>Brasil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422406" y="12862558"/>
            <a:ext cx="1219199" cy="853440"/>
          </a:xfrm>
          <a:prstGeom prst="rect">
            <a:avLst/>
          </a:prstGeom>
          <a:solidFill>
            <a:schemeClr val="accent2"/>
          </a:solidFill>
        </p:spPr>
        <p:txBody>
          <a:bodyPr vert="horz" lIns="91428" tIns="45713" rIns="91428" bIns="45713" rtlCol="0" anchor="ctr"/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anose="020B06020305040208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B3A5B5-D464-4D94-A6FF-B439700E06B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5600" b="0">
          <a:solidFill>
            <a:schemeClr val="tx2"/>
          </a:solidFill>
          <a:latin typeface="Century Gothic" panose="020B0502020202020204" pitchFamily="34" charset="0"/>
          <a:ea typeface="Lato Light" panose="020F0502020204030203" pitchFamily="34" charset="0"/>
          <a:cs typeface="Lato Light" panose="020F050202020403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charset="-128"/>
        </a:defRPr>
      </a:lvl5pPr>
      <a:lvl6pPr marL="914263"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charset="-128"/>
        </a:defRPr>
      </a:lvl6pPr>
      <a:lvl7pPr marL="1828524"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charset="-128"/>
        </a:defRPr>
      </a:lvl7pPr>
      <a:lvl8pPr marL="2742787"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charset="-128"/>
        </a:defRPr>
      </a:lvl8pPr>
      <a:lvl9pPr marL="3657052"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charset="-128"/>
        </a:defRPr>
      </a:lvl9pPr>
    </p:titleStyle>
    <p:bodyStyle>
      <a:lvl1pPr marL="548556" indent="-548556" algn="l" rtl="0" fontAlgn="base">
        <a:spcBef>
          <a:spcPct val="0"/>
        </a:spcBef>
        <a:spcAft>
          <a:spcPct val="0"/>
        </a:spcAft>
        <a:buClr>
          <a:schemeClr val="accent1"/>
        </a:buClr>
        <a:buSzPct val="120000"/>
        <a:buFont typeface="Times" pitchFamily="18" charset="0"/>
        <a:buChar char="•"/>
        <a:defRPr sz="3600">
          <a:solidFill>
            <a:schemeClr val="tx1">
              <a:lumMod val="75000"/>
              <a:lumOff val="25000"/>
            </a:schemeClr>
          </a:solidFill>
          <a:latin typeface="+mn-lt"/>
          <a:ea typeface="Lato Light" panose="020F0502020204030203" pitchFamily="34" charset="0"/>
          <a:cs typeface="Estrangelo Edessa" panose="03080600000000000000" pitchFamily="66" charset="0"/>
        </a:defRPr>
      </a:lvl1pPr>
      <a:lvl2pPr marL="914263" indent="-548556" algn="l" rtl="0" fontAlgn="base">
        <a:spcBef>
          <a:spcPct val="0"/>
        </a:spcBef>
        <a:spcAft>
          <a:spcPct val="0"/>
        </a:spcAft>
        <a:buClr>
          <a:schemeClr val="accent1"/>
        </a:buClr>
        <a:buChar char="–"/>
        <a:defRPr sz="3600">
          <a:solidFill>
            <a:schemeClr val="tx1">
              <a:lumMod val="75000"/>
              <a:lumOff val="25000"/>
            </a:schemeClr>
          </a:solidFill>
          <a:latin typeface="+mn-lt"/>
          <a:ea typeface="Lato Light" panose="020F0502020204030203" pitchFamily="34" charset="0"/>
          <a:cs typeface="Estrangelo Edessa" panose="03080600000000000000" pitchFamily="66" charset="0"/>
        </a:defRPr>
      </a:lvl2pPr>
      <a:lvl3pPr marL="1462819" indent="-548556" algn="l" rtl="0" fontAlgn="base">
        <a:spcBef>
          <a:spcPct val="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Lato Light" panose="020F0502020204030203" pitchFamily="34" charset="0"/>
          <a:cs typeface="Estrangelo Edessa" panose="03080600000000000000" pitchFamily="66" charset="0"/>
        </a:defRPr>
      </a:lvl3pPr>
      <a:lvl4pPr marL="2011380" indent="-548556" algn="l" rtl="0" fontAlgn="base">
        <a:spcBef>
          <a:spcPct val="0"/>
        </a:spcBef>
        <a:spcAft>
          <a:spcPct val="0"/>
        </a:spcAft>
        <a:buClr>
          <a:schemeClr val="accent1"/>
        </a:buClr>
        <a:buFont typeface="Estrangelo Edessa" panose="03080600000000000000" pitchFamily="66" charset="0"/>
        <a:buChar char="›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Lato Light" panose="020F0502020204030203" pitchFamily="34" charset="0"/>
          <a:cs typeface="Estrangelo Edessa" panose="03080600000000000000" pitchFamily="66" charset="0"/>
        </a:defRPr>
      </a:lvl4pPr>
      <a:lvl5pPr marL="2559936" indent="-548556" algn="l" rtl="0" fontAlgn="base">
        <a:spcBef>
          <a:spcPct val="0"/>
        </a:spcBef>
        <a:spcAft>
          <a:spcPct val="0"/>
        </a:spcAft>
        <a:buClr>
          <a:schemeClr val="accent1"/>
        </a:buClr>
        <a:buChar char="»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Lato Light" panose="020F0502020204030203" pitchFamily="34" charset="0"/>
          <a:cs typeface="Estrangelo Edessa" panose="03080600000000000000" pitchFamily="66" charset="0"/>
        </a:defRPr>
      </a:lvl5pPr>
      <a:lvl6pPr marL="4114183" indent="-447609" algn="l" rtl="0" fontAlgn="base">
        <a:spcBef>
          <a:spcPct val="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6pPr>
      <a:lvl7pPr marL="5028444" indent="-447609" algn="l" rtl="0" fontAlgn="base">
        <a:spcBef>
          <a:spcPct val="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7pPr>
      <a:lvl8pPr marL="5942707" indent="-447609" algn="l" rtl="0" fontAlgn="base">
        <a:spcBef>
          <a:spcPct val="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8pPr>
      <a:lvl9pPr marL="6856968" indent="-447609" algn="l" rtl="0" fontAlgn="base">
        <a:spcBef>
          <a:spcPct val="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4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7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2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6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1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1" y="730257"/>
            <a:ext cx="21031201" cy="2651126"/>
          </a:xfrm>
          <a:prstGeom prst="rect">
            <a:avLst/>
          </a:prstGeom>
        </p:spPr>
        <p:txBody>
          <a:bodyPr vert="horz" lIns="182851" tIns="91428" rIns="182851" bIns="9142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31201" cy="8702676"/>
          </a:xfrm>
          <a:prstGeom prst="rect">
            <a:avLst/>
          </a:prstGeom>
        </p:spPr>
        <p:txBody>
          <a:bodyPr vert="horz" lIns="182851" tIns="91428" rIns="182851" bIns="9142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7"/>
            <a:ext cx="5486401" cy="730250"/>
          </a:xfrm>
          <a:prstGeom prst="rect">
            <a:avLst/>
          </a:prstGeom>
        </p:spPr>
        <p:txBody>
          <a:bodyPr vert="horz" lIns="182851" tIns="91428" rIns="182851" bIns="91428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524" hangingPunct="1"/>
            <a:fld id="{208E923D-D13C-4E14-9BCE-6F7A84EA5CB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524" hangingPunct="1"/>
              <a:t>12/9/2020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2" y="12712707"/>
            <a:ext cx="8229599" cy="730250"/>
          </a:xfrm>
          <a:prstGeom prst="rect">
            <a:avLst/>
          </a:prstGeom>
        </p:spPr>
        <p:txBody>
          <a:bodyPr vert="horz" lIns="182851" tIns="91428" rIns="182851" bIns="91428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524" hangingPunct="1"/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199" y="12712707"/>
            <a:ext cx="5486401" cy="730250"/>
          </a:xfrm>
          <a:prstGeom prst="rect">
            <a:avLst/>
          </a:prstGeom>
        </p:spPr>
        <p:txBody>
          <a:bodyPr vert="horz" lIns="182851" tIns="91428" rIns="182851" bIns="91428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524" hangingPunct="1"/>
            <a:fld id="{928C51F8-9962-41E3-BAFF-A747A3E484AC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524" hangingPunct="1"/>
              <a:t>‹Nº›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1828524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3" indent="-457133" algn="l" defTabSz="182852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396" indent="-457133" algn="l" defTabSz="18285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657" indent="-457133" algn="l" defTabSz="18285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920" indent="-457133" algn="l" defTabSz="18285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183" indent="-457133" algn="l" defTabSz="18285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444" indent="-457133" algn="l" defTabSz="18285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7" indent="-457133" algn="l" defTabSz="18285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968" indent="-457133" algn="l" defTabSz="18285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6" indent="-457133" algn="l" defTabSz="18285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4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7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2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6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1" algn="l" defTabSz="18285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3910" y="549276"/>
            <a:ext cx="22100897" cy="2286000"/>
          </a:xfrm>
          <a:prstGeom prst="rect">
            <a:avLst/>
          </a:prstGeom>
        </p:spPr>
        <p:txBody>
          <a:bodyPr vert="horz" lIns="182877" tIns="91442" rIns="182877" bIns="9144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910" y="3200413"/>
            <a:ext cx="22100897" cy="9051926"/>
          </a:xfrm>
          <a:prstGeom prst="rect">
            <a:avLst/>
          </a:prstGeom>
        </p:spPr>
        <p:txBody>
          <a:bodyPr vert="horz" lIns="182877" tIns="91442" rIns="182877" bIns="914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3"/>
            <a:ext cx="5689600" cy="730250"/>
          </a:xfrm>
          <a:prstGeom prst="rect">
            <a:avLst/>
          </a:prstGeom>
        </p:spPr>
        <p:txBody>
          <a:bodyPr vert="horz" lIns="182877" tIns="91442" rIns="182877" bIns="91442" rtlCol="0" anchor="ctr"/>
          <a:lstStyle>
            <a:lvl1pPr algn="l">
              <a:defRPr sz="2400" b="0" i="0">
                <a:solidFill>
                  <a:schemeClr val="tx1">
                    <a:tint val="75000"/>
                  </a:schemeClr>
                </a:solidFill>
                <a:latin typeface="Bogle Regular" charset="0"/>
              </a:defRPr>
            </a:lvl1pPr>
          </a:lstStyle>
          <a:p>
            <a:pPr defTabSz="1828798" hangingPunct="1"/>
            <a:fld id="{4E899F9F-14DD-4571-8EAE-23B629AAEB8C}" type="datetimeFigureOut">
              <a:rPr lang="en-US" kern="1200" smtClean="0">
                <a:solidFill>
                  <a:srgbClr val="0070CE">
                    <a:tint val="75000"/>
                  </a:srgbClr>
                </a:solidFill>
              </a:rPr>
              <a:pPr defTabSz="1828798" hangingPunct="1"/>
              <a:t>12/9/2020</a:t>
            </a:fld>
            <a:endParaRPr lang="en-US" kern="1200" dirty="0">
              <a:solidFill>
                <a:srgbClr val="0070C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7" y="12712713"/>
            <a:ext cx="7721601" cy="730250"/>
          </a:xfrm>
          <a:prstGeom prst="rect">
            <a:avLst/>
          </a:prstGeom>
        </p:spPr>
        <p:txBody>
          <a:bodyPr vert="horz" lIns="182877" tIns="91442" rIns="182877" bIns="91442" rtlCol="0" anchor="ctr"/>
          <a:lstStyle>
            <a:lvl1pPr algn="ctr">
              <a:defRPr sz="2400" b="0" i="0">
                <a:solidFill>
                  <a:schemeClr val="tx1">
                    <a:tint val="75000"/>
                  </a:schemeClr>
                </a:solidFill>
                <a:latin typeface="Bogle Regular" charset="0"/>
              </a:defRPr>
            </a:lvl1pPr>
          </a:lstStyle>
          <a:p>
            <a:pPr defTabSz="1828798" hangingPunct="1"/>
            <a:endParaRPr lang="en-US" kern="1200">
              <a:solidFill>
                <a:srgbClr val="0070C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10" y="12712713"/>
            <a:ext cx="5689600" cy="730250"/>
          </a:xfrm>
          <a:prstGeom prst="rect">
            <a:avLst/>
          </a:prstGeom>
        </p:spPr>
        <p:txBody>
          <a:bodyPr vert="horz" lIns="182877" tIns="91442" rIns="182877" bIns="91442" rtlCol="0" anchor="ctr"/>
          <a:lstStyle>
            <a:lvl1pPr algn="r">
              <a:defRPr sz="2400" b="0" i="0">
                <a:solidFill>
                  <a:schemeClr val="tx2"/>
                </a:solidFill>
                <a:latin typeface="Bogle Regular" charset="0"/>
              </a:defRPr>
            </a:lvl1pPr>
          </a:lstStyle>
          <a:p>
            <a:pPr defTabSz="1828798" hangingPunct="1"/>
            <a:fld id="{1295DB47-677C-4452-9C4E-00EB5B77B5CD}" type="slidenum">
              <a:rPr lang="en-US" kern="1200" smtClean="0">
                <a:solidFill>
                  <a:srgbClr val="0D1D2B"/>
                </a:solidFill>
              </a:rPr>
              <a:pPr defTabSz="1828798" hangingPunct="1"/>
              <a:t>‹Nº›</a:t>
            </a:fld>
            <a:endParaRPr lang="en-US" kern="1200" dirty="0">
              <a:solidFill>
                <a:srgbClr val="0D1D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5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</p:sldLayoutIdLst>
  <p:txStyles>
    <p:titleStyle>
      <a:lvl1pPr algn="ctr" defTabSz="1828798" rtl="0" eaLnBrk="1" latinLnBrk="0" hangingPunct="1">
        <a:spcBef>
          <a:spcPct val="0"/>
        </a:spcBef>
        <a:buNone/>
        <a:defRPr sz="8800" b="1" i="0" kern="1200">
          <a:solidFill>
            <a:schemeClr val="tx1"/>
          </a:solidFill>
          <a:latin typeface="Bogle Black" panose="020B0503020203060203" pitchFamily="34" charset="77"/>
          <a:ea typeface="+mj-ea"/>
          <a:cs typeface="+mj-cs"/>
        </a:defRPr>
      </a:lvl1pPr>
    </p:titleStyle>
    <p:bodyStyle>
      <a:lvl1pPr marL="685801" indent="-685801" algn="l" defTabSz="1828798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5600" b="0" i="0" kern="1200">
          <a:solidFill>
            <a:schemeClr val="tx2"/>
          </a:solidFill>
          <a:latin typeface="Bogle" panose="020B0503020203060203" pitchFamily="34" charset="77"/>
          <a:ea typeface="+mn-ea"/>
          <a:cs typeface="+mn-cs"/>
        </a:defRPr>
      </a:lvl1pPr>
      <a:lvl2pPr marL="1511299" indent="-685801" algn="l" defTabSz="1828798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Courier New" panose="02070309020205020404" pitchFamily="49" charset="0"/>
        <a:buChar char="o"/>
        <a:tabLst/>
        <a:defRPr sz="4800" b="0" i="0" kern="1200">
          <a:solidFill>
            <a:schemeClr val="tx2"/>
          </a:solidFill>
          <a:latin typeface="Bogle" panose="020B0503020203060203" pitchFamily="34" charset="77"/>
          <a:ea typeface="+mn-ea"/>
          <a:cs typeface="+mn-cs"/>
        </a:defRPr>
      </a:lvl2pPr>
      <a:lvl3pPr marL="2425698" indent="-800100" algn="l" defTabSz="1828798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.PingFangSC-Regular"/>
        <a:buChar char="－"/>
        <a:tabLst/>
        <a:defRPr sz="4000" b="0" i="0" kern="1200">
          <a:solidFill>
            <a:schemeClr val="tx2"/>
          </a:solidFill>
          <a:latin typeface="Bogle" panose="020B0503020203060203" pitchFamily="34" charset="77"/>
          <a:ea typeface="+mn-ea"/>
          <a:cs typeface="+mn-cs"/>
        </a:defRPr>
      </a:lvl3pPr>
      <a:lvl4pPr marL="2879726" indent="-454028" algn="l" defTabSz="1828798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tabLst/>
        <a:defRPr sz="3600" b="0" i="0" kern="1200">
          <a:solidFill>
            <a:schemeClr val="tx2"/>
          </a:solidFill>
          <a:latin typeface="Bogle" panose="020B0503020203060203" pitchFamily="34" charset="77"/>
          <a:ea typeface="+mn-ea"/>
          <a:cs typeface="+mn-cs"/>
        </a:defRPr>
      </a:lvl4pPr>
      <a:lvl5pPr marL="3657603" indent="-676275" algn="l" defTabSz="1828798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»"/>
        <a:tabLst/>
        <a:defRPr sz="3600" b="0" i="0" kern="1200">
          <a:solidFill>
            <a:schemeClr val="tx2"/>
          </a:solidFill>
          <a:latin typeface="Bogle" panose="020B0503020203060203" pitchFamily="34" charset="77"/>
          <a:ea typeface="+mn-ea"/>
          <a:cs typeface="+mn-cs"/>
        </a:defRPr>
      </a:lvl5pPr>
      <a:lvl6pPr marL="5029198" indent="-457203" algn="l" defTabSz="1828798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599" indent="-457203" algn="l" defTabSz="1828798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3" indent="-457203" algn="l" defTabSz="1828798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2" indent="-457203" algn="l" defTabSz="1828798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99" algn="l" defTabSz="18287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98" algn="l" defTabSz="18287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97" algn="l" defTabSz="18287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3" algn="l" defTabSz="18287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2" algn="l" defTabSz="18287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1" algn="l" defTabSz="18287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7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199" algn="l" defTabSz="18287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pos="3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395204" y="7189453"/>
            <a:ext cx="11743390" cy="92333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182851" tIns="91428" rIns="182851" bIns="91428" rtlCol="0">
            <a:spAutoFit/>
          </a:bodyPr>
          <a:lstStyle/>
          <a:p>
            <a:pPr algn="l" defTabSz="1828524" hangingPunct="1"/>
            <a:endParaRPr lang="en-US" sz="4800" kern="1200" dirty="0">
              <a:solidFill>
                <a:prstClr val="black"/>
              </a:solidFill>
            </a:endParaRP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56"/>
          </p:nvPr>
        </p:nvSpPr>
        <p:spPr>
          <a:xfrm>
            <a:off x="12395204" y="7189453"/>
            <a:ext cx="11774854" cy="1675098"/>
          </a:xfrm>
        </p:spPr>
        <p:txBody>
          <a:bodyPr/>
          <a:lstStyle/>
          <a:p>
            <a:r>
              <a:rPr lang="en-US" dirty="0" err="1"/>
              <a:t>Defin</a:t>
            </a:r>
            <a:r>
              <a:rPr lang="en-US" dirty="0"/>
              <a:t> objectives with strategic focus of digital ways of working, April 2019</a:t>
            </a:r>
          </a:p>
        </p:txBody>
      </p:sp>
      <p:sp>
        <p:nvSpPr>
          <p:cNvPr id="14" name="Marcador de posición de imagen 13"/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4" name="Rectángulo redondeado 43"/>
          <p:cNvSpPr/>
          <p:nvPr/>
        </p:nvSpPr>
        <p:spPr>
          <a:xfrm>
            <a:off x="17678410" y="1752551"/>
            <a:ext cx="6417725" cy="4871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33470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theme/theme1.xml><?xml version="1.0" encoding="utf-8"?>
<a:theme xmlns:a="http://schemas.openxmlformats.org/drawingml/2006/main" name="2_Default Design">
  <a:themeElements>
    <a:clrScheme name="Walmart">
      <a:dk1>
        <a:sysClr val="windowText" lastClr="000000"/>
      </a:dk1>
      <a:lt1>
        <a:sysClr val="window" lastClr="FFFFFF"/>
      </a:lt1>
      <a:dk2>
        <a:srgbClr val="004C91"/>
      </a:dk2>
      <a:lt2>
        <a:srgbClr val="EEECE1"/>
      </a:lt2>
      <a:accent1>
        <a:srgbClr val="007DC6"/>
      </a:accent1>
      <a:accent2>
        <a:srgbClr val="FFC220"/>
      </a:accent2>
      <a:accent3>
        <a:srgbClr val="76C043"/>
      </a:accent3>
      <a:accent4>
        <a:srgbClr val="F47321"/>
      </a:accent4>
      <a:accent5>
        <a:srgbClr val="004C91"/>
      </a:accent5>
      <a:accent6>
        <a:srgbClr val="367C2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AssociateBrandPowerpointTemplate_Curated">
  <a:themeElements>
    <a:clrScheme name="WALMART">
      <a:dk1>
        <a:srgbClr val="0070CE"/>
      </a:dk1>
      <a:lt1>
        <a:srgbClr val="EB1483"/>
      </a:lt1>
      <a:dk2>
        <a:srgbClr val="0D1D2B"/>
      </a:dk2>
      <a:lt2>
        <a:srgbClr val="E1ECF7"/>
      </a:lt2>
      <a:accent1>
        <a:srgbClr val="0070CE"/>
      </a:accent1>
      <a:accent2>
        <a:srgbClr val="FFC120"/>
      </a:accent2>
      <a:accent3>
        <a:srgbClr val="F37420"/>
      </a:accent3>
      <a:accent4>
        <a:srgbClr val="74C041"/>
      </a:accent4>
      <a:accent5>
        <a:srgbClr val="78B9E5"/>
      </a:accent5>
      <a:accent6>
        <a:srgbClr val="EC3A2A"/>
      </a:accent6>
      <a:hlink>
        <a:srgbClr val="EB1483"/>
      </a:hlink>
      <a:folHlink>
        <a:srgbClr val="FFC120"/>
      </a:folHlink>
    </a:clrScheme>
    <a:fontScheme name="Walmart Type Family">
      <a:majorFont>
        <a:latin typeface="Myriad Pro Light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sociateBrandPowerpointTemplate_Curated" id="{60B265AB-79FA-9742-AA97-AFCF3E9E8EC2}" vid="{61F8328F-7310-3D40-BD6F-9FADEA26F063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6240</TotalTime>
  <Words>13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</vt:i4>
      </vt:variant>
    </vt:vector>
  </HeadingPairs>
  <TitlesOfParts>
    <vt:vector size="20" baseType="lpstr">
      <vt:lpstr>.PingFangSC-Regular</vt:lpstr>
      <vt:lpstr>Arial</vt:lpstr>
      <vt:lpstr>Bogle</vt:lpstr>
      <vt:lpstr>Bogle Black</vt:lpstr>
      <vt:lpstr>Bogle Regular</vt:lpstr>
      <vt:lpstr>Calibri</vt:lpstr>
      <vt:lpstr>Calibri Light</vt:lpstr>
      <vt:lpstr>Century Gothic</vt:lpstr>
      <vt:lpstr>Courier New</vt:lpstr>
      <vt:lpstr>Eras Medium ITC</vt:lpstr>
      <vt:lpstr>Estrangelo Edessa</vt:lpstr>
      <vt:lpstr>Helvetica Neue</vt:lpstr>
      <vt:lpstr>Lato Light</vt:lpstr>
      <vt:lpstr>Myriad Pro Light</vt:lpstr>
      <vt:lpstr>Times</vt:lpstr>
      <vt:lpstr>Wingdings</vt:lpstr>
      <vt:lpstr>2_Default Design</vt:lpstr>
      <vt:lpstr>Office Theme</vt:lpstr>
      <vt:lpstr>6_AssociateBrandPowerpointTemplate_Curated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Ueng, Stephanie</dc:creator>
  <cp:lastModifiedBy>Macarena Medina (Chile)</cp:lastModifiedBy>
  <cp:revision>648</cp:revision>
  <cp:lastPrinted>2018-09-12T14:23:15Z</cp:lastPrinted>
  <dcterms:modified xsi:type="dcterms:W3CDTF">2020-12-09T17:09:13Z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