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2" r:id="rId5"/>
  </p:sldMasterIdLst>
  <p:notesMasterIdLst>
    <p:notesMasterId r:id="rId29"/>
  </p:notesMasterIdLst>
  <p:sldIdLst>
    <p:sldId id="2142532767" r:id="rId6"/>
    <p:sldId id="2147482003" r:id="rId7"/>
    <p:sldId id="2147482008" r:id="rId8"/>
    <p:sldId id="2142532771" r:id="rId9"/>
    <p:sldId id="2142532755" r:id="rId10"/>
    <p:sldId id="2147481995" r:id="rId11"/>
    <p:sldId id="2147481910" r:id="rId12"/>
    <p:sldId id="2147481998" r:id="rId13"/>
    <p:sldId id="2147482005" r:id="rId14"/>
    <p:sldId id="2147481996" r:id="rId15"/>
    <p:sldId id="2147482010" r:id="rId16"/>
    <p:sldId id="2142532770" r:id="rId17"/>
    <p:sldId id="2147482007" r:id="rId18"/>
    <p:sldId id="2147482000" r:id="rId19"/>
    <p:sldId id="2147481999" r:id="rId20"/>
    <p:sldId id="2147482012" r:id="rId21"/>
    <p:sldId id="2147481994" r:id="rId22"/>
    <p:sldId id="2147482009" r:id="rId23"/>
    <p:sldId id="2147482013" r:id="rId24"/>
    <p:sldId id="2147482014" r:id="rId25"/>
    <p:sldId id="2147482011" r:id="rId26"/>
    <p:sldId id="2142532765" r:id="rId27"/>
    <p:sldId id="214748200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90565C-3641-4B99-4B33-ECB469F85754}" name="Heidi Mitrovich" initials="HM" userId="S::h0m056p@homeoffice.wal-mart.com::d9905e33-6bb0-4687-abff-0ca95e7a1159" providerId="AD"/>
  <p188:author id="{4D300096-2737-78F9-EEE0-FB564A613602}" name="Angela Virtudazo" initials="AV" userId="S::a0v00c5@homeoffice.wal-mart.com::6e8838ef-e381-40b7-9345-5f99905b0f8f" providerId="AD"/>
  <p188:author id="{FF1F03C1-EC8D-1EFC-D987-78907972F4A8}" name="Fred George-Hiatt" initials="FG" userId="S::f0hiatt@homeoffice.wal-mart.com::22969adb-177e-407d-af92-997e0e77c3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0CEF6"/>
    <a:srgbClr val="78B8E6"/>
    <a:srgbClr val="FF00FA"/>
    <a:srgbClr val="102656"/>
    <a:srgbClr val="044F8C"/>
    <a:srgbClr val="DBE8F3"/>
    <a:srgbClr val="D3EFF8"/>
    <a:srgbClr val="032C5F"/>
    <a:srgbClr val="FFC021"/>
    <a:srgbClr val="087D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077B4-71FD-419F-B0D1-A895F4EBB91F}" v="262" dt="2023-10-09T19:23:35.651"/>
    <p1510:client id="{BE72F9E4-BCEB-443C-B7FD-36E9C92CE168}" v="10" dt="2023-10-05T14:29:23.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 George-Hiatt" userId="S::f0hiatt@homeoffice.wal-mart.com::22969adb-177e-407d-af92-997e0e77c390" providerId="AD" clId="Web-{FF9CCEAB-F52C-EB29-A9A0-392B569269D7}"/>
    <pc:docChg chg="modSld">
      <pc:chgData name="Fred George-Hiatt" userId="S::f0hiatt@homeoffice.wal-mart.com::22969adb-177e-407d-af92-997e0e77c390" providerId="AD" clId="Web-{FF9CCEAB-F52C-EB29-A9A0-392B569269D7}" dt="2023-09-15T17:02:39.633" v="2" actId="14100"/>
      <pc:docMkLst>
        <pc:docMk/>
      </pc:docMkLst>
      <pc:sldChg chg="modSp">
        <pc:chgData name="Fred George-Hiatt" userId="S::f0hiatt@homeoffice.wal-mart.com::22969adb-177e-407d-af92-997e0e77c390" providerId="AD" clId="Web-{FF9CCEAB-F52C-EB29-A9A0-392B569269D7}" dt="2023-09-15T17:02:02.694" v="0" actId="14100"/>
        <pc:sldMkLst>
          <pc:docMk/>
          <pc:sldMk cId="2568801612" sldId="2147481996"/>
        </pc:sldMkLst>
        <pc:spChg chg="mod">
          <ac:chgData name="Fred George-Hiatt" userId="S::f0hiatt@homeoffice.wal-mart.com::22969adb-177e-407d-af92-997e0e77c390" providerId="AD" clId="Web-{FF9CCEAB-F52C-EB29-A9A0-392B569269D7}" dt="2023-09-15T17:02:02.694" v="0" actId="14100"/>
          <ac:spMkLst>
            <pc:docMk/>
            <pc:sldMk cId="2568801612" sldId="2147481996"/>
            <ac:spMk id="11" creationId="{1C24E593-0D24-414C-E70E-F1CF15946B38}"/>
          </ac:spMkLst>
        </pc:spChg>
      </pc:sldChg>
      <pc:sldChg chg="modSp">
        <pc:chgData name="Fred George-Hiatt" userId="S::f0hiatt@homeoffice.wal-mart.com::22969adb-177e-407d-af92-997e0e77c390" providerId="AD" clId="Web-{FF9CCEAB-F52C-EB29-A9A0-392B569269D7}" dt="2023-09-15T17:02:39.633" v="2" actId="14100"/>
        <pc:sldMkLst>
          <pc:docMk/>
          <pc:sldMk cId="2140814155" sldId="2147482007"/>
        </pc:sldMkLst>
        <pc:spChg chg="mod">
          <ac:chgData name="Fred George-Hiatt" userId="S::f0hiatt@homeoffice.wal-mart.com::22969adb-177e-407d-af92-997e0e77c390" providerId="AD" clId="Web-{FF9CCEAB-F52C-EB29-A9A0-392B569269D7}" dt="2023-09-15T17:02:39.633" v="2" actId="14100"/>
          <ac:spMkLst>
            <pc:docMk/>
            <pc:sldMk cId="2140814155" sldId="2147482007"/>
            <ac:spMk id="11" creationId="{1C24E593-0D24-414C-E70E-F1CF15946B38}"/>
          </ac:spMkLst>
        </pc:spChg>
      </pc:sldChg>
    </pc:docChg>
  </pc:docChgLst>
  <pc:docChgLst>
    <pc:chgData name="Caleb Dover" userId="5195d26b-dfad-4370-b195-a9a19da080b0" providerId="ADAL" clId="{BE72F9E4-BCEB-443C-B7FD-36E9C92CE168}"/>
    <pc:docChg chg="modSld">
      <pc:chgData name="Caleb Dover" userId="5195d26b-dfad-4370-b195-a9a19da080b0" providerId="ADAL" clId="{BE72F9E4-BCEB-443C-B7FD-36E9C92CE168}" dt="2023-10-05T14:29:23.546" v="6" actId="20577"/>
      <pc:docMkLst>
        <pc:docMk/>
      </pc:docMkLst>
      <pc:sldChg chg="modNotesTx">
        <pc:chgData name="Caleb Dover" userId="5195d26b-dfad-4370-b195-a9a19da080b0" providerId="ADAL" clId="{BE72F9E4-BCEB-443C-B7FD-36E9C92CE168}" dt="2023-10-05T14:29:23.546" v="6" actId="20577"/>
        <pc:sldMkLst>
          <pc:docMk/>
          <pc:sldMk cId="4092051156" sldId="2147482005"/>
        </pc:sldMkLst>
      </pc:sldChg>
    </pc:docChg>
  </pc:docChgLst>
  <pc:docChgLst>
    <pc:chgData name="Evelyn Barnes" userId="0c951285-849a-43f6-8768-f19dba9ade40" providerId="ADAL" clId="{9FC6C852-2476-4454-B221-BB5441EB018F}"/>
    <pc:docChg chg="modSld">
      <pc:chgData name="Evelyn Barnes" userId="0c951285-849a-43f6-8768-f19dba9ade40" providerId="ADAL" clId="{9FC6C852-2476-4454-B221-BB5441EB018F}" dt="2023-10-05T15:46:51.858" v="5" actId="1076"/>
      <pc:docMkLst>
        <pc:docMk/>
      </pc:docMkLst>
      <pc:sldChg chg="mod modShow">
        <pc:chgData name="Evelyn Barnes" userId="0c951285-849a-43f6-8768-f19dba9ade40" providerId="ADAL" clId="{9FC6C852-2476-4454-B221-BB5441EB018F}" dt="2023-10-05T14:10:20.772" v="0" actId="729"/>
        <pc:sldMkLst>
          <pc:docMk/>
          <pc:sldMk cId="1288958843" sldId="2147482013"/>
        </pc:sldMkLst>
      </pc:sldChg>
      <pc:sldChg chg="modSp mod modShow">
        <pc:chgData name="Evelyn Barnes" userId="0c951285-849a-43f6-8768-f19dba9ade40" providerId="ADAL" clId="{9FC6C852-2476-4454-B221-BB5441EB018F}" dt="2023-10-05T15:46:51.858" v="5" actId="1076"/>
        <pc:sldMkLst>
          <pc:docMk/>
          <pc:sldMk cId="3391134288" sldId="2147482014"/>
        </pc:sldMkLst>
        <pc:picChg chg="mod">
          <ac:chgData name="Evelyn Barnes" userId="0c951285-849a-43f6-8768-f19dba9ade40" providerId="ADAL" clId="{9FC6C852-2476-4454-B221-BB5441EB018F}" dt="2023-10-05T14:10:30.181" v="2" actId="14826"/>
          <ac:picMkLst>
            <pc:docMk/>
            <pc:sldMk cId="3391134288" sldId="2147482014"/>
            <ac:picMk id="22" creationId="{A1651115-0F89-31F4-2B1F-2F5625F0F6EF}"/>
          </ac:picMkLst>
        </pc:picChg>
        <pc:picChg chg="mod">
          <ac:chgData name="Evelyn Barnes" userId="0c951285-849a-43f6-8768-f19dba9ade40" providerId="ADAL" clId="{9FC6C852-2476-4454-B221-BB5441EB018F}" dt="2023-10-05T15:46:51.858" v="5" actId="1076"/>
          <ac:picMkLst>
            <pc:docMk/>
            <pc:sldMk cId="3391134288" sldId="2147482014"/>
            <ac:picMk id="24" creationId="{B11E55FB-0714-0C59-9232-98623BE222F6}"/>
          </ac:picMkLst>
        </pc:picChg>
      </pc:sldChg>
    </pc:docChg>
  </pc:docChgLst>
  <pc:docChgLst>
    <pc:chgData name="Fred George-Hiatt" userId="S::f0hiatt@homeoffice.wal-mart.com::22969adb-177e-407d-af92-997e0e77c390" providerId="AD" clId="Web-{8C4D84E5-FD72-E913-7AEE-D3734546071F}"/>
    <pc:docChg chg="modSld">
      <pc:chgData name="Fred George-Hiatt" userId="S::f0hiatt@homeoffice.wal-mart.com::22969adb-177e-407d-af92-997e0e77c390" providerId="AD" clId="Web-{8C4D84E5-FD72-E913-7AEE-D3734546071F}" dt="2023-08-31T11:31:06.484" v="3" actId="14100"/>
      <pc:docMkLst>
        <pc:docMk/>
      </pc:docMkLst>
      <pc:sldChg chg="modSp">
        <pc:chgData name="Fred George-Hiatt" userId="S::f0hiatt@homeoffice.wal-mart.com::22969adb-177e-407d-af92-997e0e77c390" providerId="AD" clId="Web-{8C4D84E5-FD72-E913-7AEE-D3734546071F}" dt="2023-08-31T11:31:06.484" v="3" actId="14100"/>
        <pc:sldMkLst>
          <pc:docMk/>
          <pc:sldMk cId="675379079" sldId="2147482009"/>
        </pc:sldMkLst>
        <pc:picChg chg="mod">
          <ac:chgData name="Fred George-Hiatt" userId="S::f0hiatt@homeoffice.wal-mart.com::22969adb-177e-407d-af92-997e0e77c390" providerId="AD" clId="Web-{8C4D84E5-FD72-E913-7AEE-D3734546071F}" dt="2023-08-31T11:31:06.484" v="3" actId="14100"/>
          <ac:picMkLst>
            <pc:docMk/>
            <pc:sldMk cId="675379079" sldId="2147482009"/>
            <ac:picMk id="2" creationId="{CEEA8E28-8007-AA6E-936E-3492F4BA82F3}"/>
          </ac:picMkLst>
        </pc:picChg>
      </pc:sldChg>
    </pc:docChg>
  </pc:docChgLst>
  <pc:docChgLst>
    <pc:chgData name="Angela Virtudazo" userId="S::a0v00c5@homeoffice.wal-mart.com::6e8838ef-e381-40b7-9345-5f99905b0f8f" providerId="AD" clId="Web-{8A919592-D3E8-5536-8B9E-E0A4DF8E76D4}"/>
    <pc:docChg chg="modSld">
      <pc:chgData name="Angela Virtudazo" userId="S::a0v00c5@homeoffice.wal-mart.com::6e8838ef-e381-40b7-9345-5f99905b0f8f" providerId="AD" clId="Web-{8A919592-D3E8-5536-8B9E-E0A4DF8E76D4}" dt="2023-08-22T13:13:37.337" v="7"/>
      <pc:docMkLst>
        <pc:docMk/>
      </pc:docMkLst>
      <pc:sldChg chg="modNotes">
        <pc:chgData name="Angela Virtudazo" userId="S::a0v00c5@homeoffice.wal-mart.com::6e8838ef-e381-40b7-9345-5f99905b0f8f" providerId="AD" clId="Web-{8A919592-D3E8-5536-8B9E-E0A4DF8E76D4}" dt="2023-08-22T13:13:37.337" v="7"/>
        <pc:sldMkLst>
          <pc:docMk/>
          <pc:sldMk cId="1739365684" sldId="2147482003"/>
        </pc:sldMkLst>
      </pc:sldChg>
    </pc:docChg>
  </pc:docChgLst>
  <pc:docChgLst>
    <pc:chgData name="Caleb Dover" userId="5195d26b-dfad-4370-b195-a9a19da080b0" providerId="ADAL" clId="{B82C1DBC-E50A-408C-81B0-3FACB975CAA6}"/>
    <pc:docChg chg="modSld">
      <pc:chgData name="Caleb Dover" userId="5195d26b-dfad-4370-b195-a9a19da080b0" providerId="ADAL" clId="{B82C1DBC-E50A-408C-81B0-3FACB975CAA6}" dt="2023-08-25T19:22:12.891" v="21" actId="1038"/>
      <pc:docMkLst>
        <pc:docMk/>
      </pc:docMkLst>
      <pc:sldChg chg="addSp modSp mod">
        <pc:chgData name="Caleb Dover" userId="5195d26b-dfad-4370-b195-a9a19da080b0" providerId="ADAL" clId="{B82C1DBC-E50A-408C-81B0-3FACB975CAA6}" dt="2023-08-25T19:22:12.891" v="21" actId="1038"/>
        <pc:sldMkLst>
          <pc:docMk/>
          <pc:sldMk cId="2074929450" sldId="2147482010"/>
        </pc:sldMkLst>
        <pc:spChg chg="mod">
          <ac:chgData name="Caleb Dover" userId="5195d26b-dfad-4370-b195-a9a19da080b0" providerId="ADAL" clId="{B82C1DBC-E50A-408C-81B0-3FACB975CAA6}" dt="2023-08-25T19:21:56" v="11" actId="12788"/>
          <ac:spMkLst>
            <pc:docMk/>
            <pc:sldMk cId="2074929450" sldId="2147482010"/>
            <ac:spMk id="9" creationId="{65978AAF-5E3F-3CFB-9D52-51EB1E6E1328}"/>
          </ac:spMkLst>
        </pc:spChg>
        <pc:spChg chg="add mod">
          <ac:chgData name="Caleb Dover" userId="5195d26b-dfad-4370-b195-a9a19da080b0" providerId="ADAL" clId="{B82C1DBC-E50A-408C-81B0-3FACB975CAA6}" dt="2023-08-25T19:21:56" v="11" actId="12788"/>
          <ac:spMkLst>
            <pc:docMk/>
            <pc:sldMk cId="2074929450" sldId="2147482010"/>
            <ac:spMk id="10" creationId="{971DD90B-46EA-DE29-1607-FD8F14066F23}"/>
          </ac:spMkLst>
        </pc:spChg>
        <pc:spChg chg="mod">
          <ac:chgData name="Caleb Dover" userId="5195d26b-dfad-4370-b195-a9a19da080b0" providerId="ADAL" clId="{B82C1DBC-E50A-408C-81B0-3FACB975CAA6}" dt="2023-08-25T19:22:07.486" v="12" actId="12788"/>
          <ac:spMkLst>
            <pc:docMk/>
            <pc:sldMk cId="2074929450" sldId="2147482010"/>
            <ac:spMk id="15" creationId="{B7D6C51B-B07C-A313-1ABD-5396065CA143}"/>
          </ac:spMkLst>
        </pc:spChg>
        <pc:spChg chg="mod">
          <ac:chgData name="Caleb Dover" userId="5195d26b-dfad-4370-b195-a9a19da080b0" providerId="ADAL" clId="{B82C1DBC-E50A-408C-81B0-3FACB975CAA6}" dt="2023-08-25T19:22:07.486" v="12" actId="12788"/>
          <ac:spMkLst>
            <pc:docMk/>
            <pc:sldMk cId="2074929450" sldId="2147482010"/>
            <ac:spMk id="17" creationId="{C3984379-AF1E-0852-0832-C6A856ADCF59}"/>
          </ac:spMkLst>
        </pc:spChg>
        <pc:cxnChg chg="add mod">
          <ac:chgData name="Caleb Dover" userId="5195d26b-dfad-4370-b195-a9a19da080b0" providerId="ADAL" clId="{B82C1DBC-E50A-408C-81B0-3FACB975CAA6}" dt="2023-08-25T19:22:12.891" v="21" actId="1038"/>
          <ac:cxnSpMkLst>
            <pc:docMk/>
            <pc:sldMk cId="2074929450" sldId="2147482010"/>
            <ac:cxnSpMk id="8" creationId="{08C0069D-EC9E-4EE6-E034-08AF22EB1E7C}"/>
          </ac:cxnSpMkLst>
        </pc:cxnChg>
        <pc:cxnChg chg="add mod">
          <ac:chgData name="Caleb Dover" userId="5195d26b-dfad-4370-b195-a9a19da080b0" providerId="ADAL" clId="{B82C1DBC-E50A-408C-81B0-3FACB975CAA6}" dt="2023-08-25T19:21:56" v="11" actId="12788"/>
          <ac:cxnSpMkLst>
            <pc:docMk/>
            <pc:sldMk cId="2074929450" sldId="2147482010"/>
            <ac:cxnSpMk id="11" creationId="{8EDAE8B4-1B62-C9FF-7C4C-53B478A945F6}"/>
          </ac:cxnSpMkLst>
        </pc:cxnChg>
        <pc:cxnChg chg="mod">
          <ac:chgData name="Caleb Dover" userId="5195d26b-dfad-4370-b195-a9a19da080b0" providerId="ADAL" clId="{B82C1DBC-E50A-408C-81B0-3FACB975CAA6}" dt="2023-08-25T19:22:07.486" v="12" actId="12788"/>
          <ac:cxnSpMkLst>
            <pc:docMk/>
            <pc:sldMk cId="2074929450" sldId="2147482010"/>
            <ac:cxnSpMk id="16" creationId="{F0E9D260-908E-86F8-65CC-20E35FE2E281}"/>
          </ac:cxnSpMkLst>
        </pc:cxnChg>
      </pc:sldChg>
    </pc:docChg>
  </pc:docChgLst>
  <pc:docChgLst>
    <pc:chgData name="Mackenzi Crank" userId="b063ae51-cd30-4ec0-ad19-ed437f427944" providerId="ADAL" clId="{E047AF5B-1CD3-457A-971A-126C2AE75FA6}"/>
    <pc:docChg chg="custSel modSld modNotesMaster">
      <pc:chgData name="Mackenzi Crank" userId="b063ae51-cd30-4ec0-ad19-ed437f427944" providerId="ADAL" clId="{E047AF5B-1CD3-457A-971A-126C2AE75FA6}" dt="2023-08-31T16:13:06.031" v="1178"/>
      <pc:docMkLst>
        <pc:docMk/>
      </pc:docMkLst>
      <pc:sldChg chg="delSp modSp mod modNotesTx">
        <pc:chgData name="Mackenzi Crank" userId="b063ae51-cd30-4ec0-ad19-ed437f427944" providerId="ADAL" clId="{E047AF5B-1CD3-457A-971A-126C2AE75FA6}" dt="2023-08-29T18:38:02.341" v="91" actId="1076"/>
        <pc:sldMkLst>
          <pc:docMk/>
          <pc:sldMk cId="37962888" sldId="2142532755"/>
        </pc:sldMkLst>
        <pc:spChg chg="mod">
          <ac:chgData name="Mackenzi Crank" userId="b063ae51-cd30-4ec0-ad19-ed437f427944" providerId="ADAL" clId="{E047AF5B-1CD3-457A-971A-126C2AE75FA6}" dt="2023-08-29T18:38:02.341" v="91" actId="1076"/>
          <ac:spMkLst>
            <pc:docMk/>
            <pc:sldMk cId="37962888" sldId="2142532755"/>
            <ac:spMk id="2" creationId="{0DB4CABF-9940-C752-064E-A4B63CCF4066}"/>
          </ac:spMkLst>
        </pc:spChg>
        <pc:spChg chg="mod">
          <ac:chgData name="Mackenzi Crank" userId="b063ae51-cd30-4ec0-ad19-ed437f427944" providerId="ADAL" clId="{E047AF5B-1CD3-457A-971A-126C2AE75FA6}" dt="2023-08-29T18:38:02.341" v="91" actId="1076"/>
          <ac:spMkLst>
            <pc:docMk/>
            <pc:sldMk cId="37962888" sldId="2142532755"/>
            <ac:spMk id="8" creationId="{9B218576-C91C-BA2F-CD53-A7A3AFF4BA32}"/>
          </ac:spMkLst>
        </pc:spChg>
        <pc:spChg chg="mod">
          <ac:chgData name="Mackenzi Crank" userId="b063ae51-cd30-4ec0-ad19-ed437f427944" providerId="ADAL" clId="{E047AF5B-1CD3-457A-971A-126C2AE75FA6}" dt="2023-08-29T18:38:02.341" v="91" actId="1076"/>
          <ac:spMkLst>
            <pc:docMk/>
            <pc:sldMk cId="37962888" sldId="2142532755"/>
            <ac:spMk id="13" creationId="{BC6D02D3-DF7A-A0C2-84DA-74AF9030D745}"/>
          </ac:spMkLst>
        </pc:spChg>
        <pc:spChg chg="mod">
          <ac:chgData name="Mackenzi Crank" userId="b063ae51-cd30-4ec0-ad19-ed437f427944" providerId="ADAL" clId="{E047AF5B-1CD3-457A-971A-126C2AE75FA6}" dt="2023-08-29T18:38:02.341" v="91" actId="1076"/>
          <ac:spMkLst>
            <pc:docMk/>
            <pc:sldMk cId="37962888" sldId="2142532755"/>
            <ac:spMk id="14" creationId="{48DB4097-C151-25E9-EC58-A05F456A3C88}"/>
          </ac:spMkLst>
        </pc:spChg>
        <pc:spChg chg="mod">
          <ac:chgData name="Mackenzi Crank" userId="b063ae51-cd30-4ec0-ad19-ed437f427944" providerId="ADAL" clId="{E047AF5B-1CD3-457A-971A-126C2AE75FA6}" dt="2023-08-29T18:38:02.341" v="91" actId="1076"/>
          <ac:spMkLst>
            <pc:docMk/>
            <pc:sldMk cId="37962888" sldId="2142532755"/>
            <ac:spMk id="16" creationId="{71C339D9-384C-A650-D9DF-D359768E2FDE}"/>
          </ac:spMkLst>
        </pc:spChg>
        <pc:spChg chg="mod">
          <ac:chgData name="Mackenzi Crank" userId="b063ae51-cd30-4ec0-ad19-ed437f427944" providerId="ADAL" clId="{E047AF5B-1CD3-457A-971A-126C2AE75FA6}" dt="2023-08-29T18:38:02.341" v="91" actId="1076"/>
          <ac:spMkLst>
            <pc:docMk/>
            <pc:sldMk cId="37962888" sldId="2142532755"/>
            <ac:spMk id="17" creationId="{D8164432-B612-FFC9-9144-8C7F365D1863}"/>
          </ac:spMkLst>
        </pc:spChg>
        <pc:picChg chg="del">
          <ac:chgData name="Mackenzi Crank" userId="b063ae51-cd30-4ec0-ad19-ed437f427944" providerId="ADAL" clId="{E047AF5B-1CD3-457A-971A-126C2AE75FA6}" dt="2023-08-29T18:37:39.435" v="90" actId="478"/>
          <ac:picMkLst>
            <pc:docMk/>
            <pc:sldMk cId="37962888" sldId="2142532755"/>
            <ac:picMk id="11" creationId="{CADABB6F-AECF-6D0E-1A9B-3B585B1E0745}"/>
          </ac:picMkLst>
        </pc:picChg>
        <pc:picChg chg="del">
          <ac:chgData name="Mackenzi Crank" userId="b063ae51-cd30-4ec0-ad19-ed437f427944" providerId="ADAL" clId="{E047AF5B-1CD3-457A-971A-126C2AE75FA6}" dt="2023-08-29T18:37:39.435" v="90" actId="478"/>
          <ac:picMkLst>
            <pc:docMk/>
            <pc:sldMk cId="37962888" sldId="2142532755"/>
            <ac:picMk id="18" creationId="{C4821B32-75DE-12D5-48C4-C2EDF858E5C0}"/>
          </ac:picMkLst>
        </pc:picChg>
        <pc:cxnChg chg="mod">
          <ac:chgData name="Mackenzi Crank" userId="b063ae51-cd30-4ec0-ad19-ed437f427944" providerId="ADAL" clId="{E047AF5B-1CD3-457A-971A-126C2AE75FA6}" dt="2023-08-29T18:38:02.341" v="91" actId="1076"/>
          <ac:cxnSpMkLst>
            <pc:docMk/>
            <pc:sldMk cId="37962888" sldId="2142532755"/>
            <ac:cxnSpMk id="9" creationId="{8202C65B-67C6-26AD-F1E5-FC2DFD877613}"/>
          </ac:cxnSpMkLst>
        </pc:cxnChg>
        <pc:cxnChg chg="mod">
          <ac:chgData name="Mackenzi Crank" userId="b063ae51-cd30-4ec0-ad19-ed437f427944" providerId="ADAL" clId="{E047AF5B-1CD3-457A-971A-126C2AE75FA6}" dt="2023-08-29T18:38:02.341" v="91" actId="1076"/>
          <ac:cxnSpMkLst>
            <pc:docMk/>
            <pc:sldMk cId="37962888" sldId="2142532755"/>
            <ac:cxnSpMk id="15" creationId="{B1522F0B-B4AF-1CAB-AF47-F01A385CD8F1}"/>
          </ac:cxnSpMkLst>
        </pc:cxnChg>
      </pc:sldChg>
      <pc:sldChg chg="modSp mod">
        <pc:chgData name="Mackenzi Crank" userId="b063ae51-cd30-4ec0-ad19-ed437f427944" providerId="ADAL" clId="{E047AF5B-1CD3-457A-971A-126C2AE75FA6}" dt="2023-08-31T16:11:36.068" v="1010" actId="20577"/>
        <pc:sldMkLst>
          <pc:docMk/>
          <pc:sldMk cId="4077570991" sldId="2142532765"/>
        </pc:sldMkLst>
        <pc:graphicFrameChg chg="mod modGraphic">
          <ac:chgData name="Mackenzi Crank" userId="b063ae51-cd30-4ec0-ad19-ed437f427944" providerId="ADAL" clId="{E047AF5B-1CD3-457A-971A-126C2AE75FA6}" dt="2023-08-31T16:11:36.068" v="1010" actId="20577"/>
          <ac:graphicFrameMkLst>
            <pc:docMk/>
            <pc:sldMk cId="4077570991" sldId="2142532765"/>
            <ac:graphicFrameMk id="10" creationId="{61352E52-FA89-8AE5-CB10-5035AB1FF86D}"/>
          </ac:graphicFrameMkLst>
        </pc:graphicFrameChg>
      </pc:sldChg>
      <pc:sldChg chg="modNotesTx">
        <pc:chgData name="Mackenzi Crank" userId="b063ae51-cd30-4ec0-ad19-ed437f427944" providerId="ADAL" clId="{E047AF5B-1CD3-457A-971A-126C2AE75FA6}" dt="2023-08-29T18:40:15.619" v="142" actId="20577"/>
        <pc:sldMkLst>
          <pc:docMk/>
          <pc:sldMk cId="1419182447" sldId="2142532770"/>
        </pc:sldMkLst>
      </pc:sldChg>
      <pc:sldChg chg="modSp mod modNotesTx">
        <pc:chgData name="Mackenzi Crank" userId="b063ae51-cd30-4ec0-ad19-ed437f427944" providerId="ADAL" clId="{E047AF5B-1CD3-457A-971A-126C2AE75FA6}" dt="2023-08-29T18:37:09.892" v="70" actId="20577"/>
        <pc:sldMkLst>
          <pc:docMk/>
          <pc:sldMk cId="3041625947" sldId="2142532771"/>
        </pc:sldMkLst>
        <pc:spChg chg="mod">
          <ac:chgData name="Mackenzi Crank" userId="b063ae51-cd30-4ec0-ad19-ed437f427944" providerId="ADAL" clId="{E047AF5B-1CD3-457A-971A-126C2AE75FA6}" dt="2023-08-29T18:37:09.892" v="70" actId="20577"/>
          <ac:spMkLst>
            <pc:docMk/>
            <pc:sldMk cId="3041625947" sldId="2142532771"/>
            <ac:spMk id="17" creationId="{C3984379-AF1E-0852-0832-C6A856ADCF59}"/>
          </ac:spMkLst>
        </pc:spChg>
      </pc:sldChg>
      <pc:sldChg chg="modNotesTx">
        <pc:chgData name="Mackenzi Crank" userId="b063ae51-cd30-4ec0-ad19-ed437f427944" providerId="ADAL" clId="{E047AF5B-1CD3-457A-971A-126C2AE75FA6}" dt="2023-08-29T18:37:21.547" v="89" actId="20577"/>
        <pc:sldMkLst>
          <pc:docMk/>
          <pc:sldMk cId="3471030053" sldId="2147481910"/>
        </pc:sldMkLst>
      </pc:sldChg>
      <pc:sldChg chg="modNotesTx">
        <pc:chgData name="Mackenzi Crank" userId="b063ae51-cd30-4ec0-ad19-ed437f427944" providerId="ADAL" clId="{E047AF5B-1CD3-457A-971A-126C2AE75FA6}" dt="2023-08-31T15:32:03.523" v="932" actId="20577"/>
        <pc:sldMkLst>
          <pc:docMk/>
          <pc:sldMk cId="2862352467" sldId="2147481994"/>
        </pc:sldMkLst>
      </pc:sldChg>
      <pc:sldChg chg="modNotesTx">
        <pc:chgData name="Mackenzi Crank" userId="b063ae51-cd30-4ec0-ad19-ed437f427944" providerId="ADAL" clId="{E047AF5B-1CD3-457A-971A-126C2AE75FA6}" dt="2023-08-29T18:35:54.815" v="49" actId="20577"/>
        <pc:sldMkLst>
          <pc:docMk/>
          <pc:sldMk cId="424904419" sldId="2147481995"/>
        </pc:sldMkLst>
      </pc:sldChg>
      <pc:sldChg chg="modNotesTx">
        <pc:chgData name="Mackenzi Crank" userId="b063ae51-cd30-4ec0-ad19-ed437f427944" providerId="ADAL" clId="{E047AF5B-1CD3-457A-971A-126C2AE75FA6}" dt="2023-08-29T18:40:02.470" v="122" actId="20577"/>
        <pc:sldMkLst>
          <pc:docMk/>
          <pc:sldMk cId="2568801612" sldId="2147481996"/>
        </pc:sldMkLst>
      </pc:sldChg>
      <pc:sldChg chg="modNotesTx">
        <pc:chgData name="Mackenzi Crank" userId="b063ae51-cd30-4ec0-ad19-ed437f427944" providerId="ADAL" clId="{E047AF5B-1CD3-457A-971A-126C2AE75FA6}" dt="2023-08-29T18:38:32.162" v="100" actId="20577"/>
        <pc:sldMkLst>
          <pc:docMk/>
          <pc:sldMk cId="1050831362" sldId="2147481998"/>
        </pc:sldMkLst>
      </pc:sldChg>
      <pc:sldChg chg="modNotesTx">
        <pc:chgData name="Mackenzi Crank" userId="b063ae51-cd30-4ec0-ad19-ed437f427944" providerId="ADAL" clId="{E047AF5B-1CD3-457A-971A-126C2AE75FA6}" dt="2023-08-31T16:13:06.031" v="1178"/>
        <pc:sldMkLst>
          <pc:docMk/>
          <pc:sldMk cId="1225493432" sldId="2147481999"/>
        </pc:sldMkLst>
      </pc:sldChg>
      <pc:sldChg chg="modNotesTx">
        <pc:chgData name="Mackenzi Crank" userId="b063ae51-cd30-4ec0-ad19-ed437f427944" providerId="ADAL" clId="{E047AF5B-1CD3-457A-971A-126C2AE75FA6}" dt="2023-08-29T18:46:14.458" v="164" actId="20577"/>
        <pc:sldMkLst>
          <pc:docMk/>
          <pc:sldMk cId="3397563281" sldId="2147482000"/>
        </pc:sldMkLst>
      </pc:sldChg>
      <pc:sldChg chg="modNotesTx">
        <pc:chgData name="Mackenzi Crank" userId="b063ae51-cd30-4ec0-ad19-ed437f427944" providerId="ADAL" clId="{E047AF5B-1CD3-457A-971A-126C2AE75FA6}" dt="2023-08-29T18:34:52.804" v="13" actId="113"/>
        <pc:sldMkLst>
          <pc:docMk/>
          <pc:sldMk cId="1739365684" sldId="2147482003"/>
        </pc:sldMkLst>
      </pc:sldChg>
      <pc:sldChg chg="modNotesTx">
        <pc:chgData name="Mackenzi Crank" userId="b063ae51-cd30-4ec0-ad19-ed437f427944" providerId="ADAL" clId="{E047AF5B-1CD3-457A-971A-126C2AE75FA6}" dt="2023-08-29T18:39:56.868" v="111" actId="20577"/>
        <pc:sldMkLst>
          <pc:docMk/>
          <pc:sldMk cId="4092051156" sldId="2147482005"/>
        </pc:sldMkLst>
      </pc:sldChg>
      <pc:sldChg chg="modNotesTx">
        <pc:chgData name="Mackenzi Crank" userId="b063ae51-cd30-4ec0-ad19-ed437f427944" providerId="ADAL" clId="{E047AF5B-1CD3-457A-971A-126C2AE75FA6}" dt="2023-08-29T18:35:06.279" v="21" actId="113"/>
        <pc:sldMkLst>
          <pc:docMk/>
          <pc:sldMk cId="3159979371" sldId="2147482008"/>
        </pc:sldMkLst>
      </pc:sldChg>
      <pc:sldChg chg="modNotesTx">
        <pc:chgData name="Mackenzi Crank" userId="b063ae51-cd30-4ec0-ad19-ed437f427944" providerId="ADAL" clId="{E047AF5B-1CD3-457A-971A-126C2AE75FA6}" dt="2023-08-29T18:40:09.094" v="133" actId="20577"/>
        <pc:sldMkLst>
          <pc:docMk/>
          <pc:sldMk cId="2074929450" sldId="2147482010"/>
        </pc:sldMkLst>
      </pc:sldChg>
      <pc:sldChg chg="modNotesTx">
        <pc:chgData name="Mackenzi Crank" userId="b063ae51-cd30-4ec0-ad19-ed437f427944" providerId="ADAL" clId="{E047AF5B-1CD3-457A-971A-126C2AE75FA6}" dt="2023-08-31T15:27:51.995" v="505" actId="20577"/>
        <pc:sldMkLst>
          <pc:docMk/>
          <pc:sldMk cId="1774297834" sldId="2147482012"/>
        </pc:sldMkLst>
      </pc:sldChg>
    </pc:docChg>
  </pc:docChgLst>
  <pc:docChgLst>
    <pc:chgData name="Fred George-Hiatt" userId="S::f0hiatt@homeoffice.wal-mart.com::22969adb-177e-407d-af92-997e0e77c390" providerId="AD" clId="Web-{E9445253-DC14-471A-9008-4DA9CAD7B62D}"/>
    <pc:docChg chg="modSld">
      <pc:chgData name="Fred George-Hiatt" userId="S::f0hiatt@homeoffice.wal-mart.com::22969adb-177e-407d-af92-997e0e77c390" providerId="AD" clId="Web-{E9445253-DC14-471A-9008-4DA9CAD7B62D}" dt="2023-08-24T18:06:29.958" v="4" actId="1076"/>
      <pc:docMkLst>
        <pc:docMk/>
      </pc:docMkLst>
      <pc:sldChg chg="addSp modSp">
        <pc:chgData name="Fred George-Hiatt" userId="S::f0hiatt@homeoffice.wal-mart.com::22969adb-177e-407d-af92-997e0e77c390" providerId="AD" clId="Web-{E9445253-DC14-471A-9008-4DA9CAD7B62D}" dt="2023-08-24T18:06:29.958" v="4" actId="1076"/>
        <pc:sldMkLst>
          <pc:docMk/>
          <pc:sldMk cId="3159979371" sldId="2147482008"/>
        </pc:sldMkLst>
        <pc:picChg chg="add mod">
          <ac:chgData name="Fred George-Hiatt" userId="S::f0hiatt@homeoffice.wal-mart.com::22969adb-177e-407d-af92-997e0e77c390" providerId="AD" clId="Web-{E9445253-DC14-471A-9008-4DA9CAD7B62D}" dt="2023-08-24T18:06:29.958" v="4" actId="1076"/>
          <ac:picMkLst>
            <pc:docMk/>
            <pc:sldMk cId="3159979371" sldId="2147482008"/>
            <ac:picMk id="2" creationId="{8D6993A8-4AA6-B638-9942-1FAFC1491989}"/>
          </ac:picMkLst>
        </pc:picChg>
      </pc:sldChg>
    </pc:docChg>
  </pc:docChgLst>
  <pc:docChgLst>
    <pc:chgData name="Angela Virtudazo" userId="6e8838ef-e381-40b7-9345-5f99905b0f8f" providerId="ADAL" clId="{482A4683-E58D-FF4F-943A-4C6C0FA5C2D5}"/>
    <pc:docChg chg="custSel addSld modSld">
      <pc:chgData name="Angela Virtudazo" userId="6e8838ef-e381-40b7-9345-5f99905b0f8f" providerId="ADAL" clId="{482A4683-E58D-FF4F-943A-4C6C0FA5C2D5}" dt="2023-09-06T18:02:14.256" v="98" actId="1076"/>
      <pc:docMkLst>
        <pc:docMk/>
      </pc:docMkLst>
      <pc:sldChg chg="addSp delSp modSp mod">
        <pc:chgData name="Angela Virtudazo" userId="6e8838ef-e381-40b7-9345-5f99905b0f8f" providerId="ADAL" clId="{482A4683-E58D-FF4F-943A-4C6C0FA5C2D5}" dt="2023-09-06T18:02:14.256" v="98" actId="1076"/>
        <pc:sldMkLst>
          <pc:docMk/>
          <pc:sldMk cId="1050831362" sldId="2147481998"/>
        </pc:sldMkLst>
        <pc:spChg chg="add del mod">
          <ac:chgData name="Angela Virtudazo" userId="6e8838ef-e381-40b7-9345-5f99905b0f8f" providerId="ADAL" clId="{482A4683-E58D-FF4F-943A-4C6C0FA5C2D5}" dt="2023-09-06T18:01:20.854" v="94" actId="478"/>
          <ac:spMkLst>
            <pc:docMk/>
            <pc:sldMk cId="1050831362" sldId="2147481998"/>
            <ac:spMk id="7" creationId="{ECD58597-6BC0-F3AF-3655-89479EF008E1}"/>
          </ac:spMkLst>
        </pc:spChg>
        <pc:spChg chg="del mod">
          <ac:chgData name="Angela Virtudazo" userId="6e8838ef-e381-40b7-9345-5f99905b0f8f" providerId="ADAL" clId="{482A4683-E58D-FF4F-943A-4C6C0FA5C2D5}" dt="2023-08-31T16:39:08.039" v="54" actId="478"/>
          <ac:spMkLst>
            <pc:docMk/>
            <pc:sldMk cId="1050831362" sldId="2147481998"/>
            <ac:spMk id="9" creationId="{8870632D-EC75-A68C-99E1-B0C77C9A8B0F}"/>
          </ac:spMkLst>
        </pc:spChg>
        <pc:spChg chg="add del mod">
          <ac:chgData name="Angela Virtudazo" userId="6e8838ef-e381-40b7-9345-5f99905b0f8f" providerId="ADAL" clId="{482A4683-E58D-FF4F-943A-4C6C0FA5C2D5}" dt="2023-09-05T18:20:05.606" v="91" actId="931"/>
          <ac:spMkLst>
            <pc:docMk/>
            <pc:sldMk cId="1050831362" sldId="2147481998"/>
            <ac:spMk id="13" creationId="{8DD0199A-226A-D6CE-BCCF-6D280676BF2C}"/>
          </ac:spMkLst>
        </pc:spChg>
        <pc:picChg chg="add del mod">
          <ac:chgData name="Angela Virtudazo" userId="6e8838ef-e381-40b7-9345-5f99905b0f8f" providerId="ADAL" clId="{482A4683-E58D-FF4F-943A-4C6C0FA5C2D5}" dt="2023-09-05T18:19:50.836" v="88" actId="478"/>
          <ac:picMkLst>
            <pc:docMk/>
            <pc:sldMk cId="1050831362" sldId="2147481998"/>
            <ac:picMk id="2" creationId="{E07536FC-736E-CDA7-AA8E-04B849BDF2A8}"/>
          </ac:picMkLst>
        </pc:picChg>
        <pc:picChg chg="del">
          <ac:chgData name="Angela Virtudazo" userId="6e8838ef-e381-40b7-9345-5f99905b0f8f" providerId="ADAL" clId="{482A4683-E58D-FF4F-943A-4C6C0FA5C2D5}" dt="2023-09-05T18:13:32.418" v="59" actId="478"/>
          <ac:picMkLst>
            <pc:docMk/>
            <pc:sldMk cId="1050831362" sldId="2147481998"/>
            <ac:picMk id="7" creationId="{9779740A-8F08-ADA1-D1C1-51F4395C1CFD}"/>
          </ac:picMkLst>
        </pc:picChg>
        <pc:picChg chg="add del mod">
          <ac:chgData name="Angela Virtudazo" userId="6e8838ef-e381-40b7-9345-5f99905b0f8f" providerId="ADAL" clId="{482A4683-E58D-FF4F-943A-4C6C0FA5C2D5}" dt="2023-09-05T18:19:52.606" v="89" actId="478"/>
          <ac:picMkLst>
            <pc:docMk/>
            <pc:sldMk cId="1050831362" sldId="2147481998"/>
            <ac:picMk id="9" creationId="{609A3BB3-5021-015F-77B9-DD3A6DBFF779}"/>
          </ac:picMkLst>
        </pc:picChg>
        <pc:picChg chg="add del mod">
          <ac:chgData name="Angela Virtudazo" userId="6e8838ef-e381-40b7-9345-5f99905b0f8f" providerId="ADAL" clId="{482A4683-E58D-FF4F-943A-4C6C0FA5C2D5}" dt="2023-09-05T18:19:54.323" v="90" actId="478"/>
          <ac:picMkLst>
            <pc:docMk/>
            <pc:sldMk cId="1050831362" sldId="2147481998"/>
            <ac:picMk id="10" creationId="{262B3969-C6CC-7589-C2E9-02DB6F5E07E9}"/>
          </ac:picMkLst>
        </pc:picChg>
        <pc:picChg chg="add mod">
          <ac:chgData name="Angela Virtudazo" userId="6e8838ef-e381-40b7-9345-5f99905b0f8f" providerId="ADAL" clId="{482A4683-E58D-FF4F-943A-4C6C0FA5C2D5}" dt="2023-09-06T18:02:14.256" v="98" actId="1076"/>
          <ac:picMkLst>
            <pc:docMk/>
            <pc:sldMk cId="1050831362" sldId="2147481998"/>
            <ac:picMk id="10" creationId="{63F6A24E-A57F-0C1A-A600-8B726E0D2935}"/>
          </ac:picMkLst>
        </pc:picChg>
        <pc:picChg chg="add del mod">
          <ac:chgData name="Angela Virtudazo" userId="6e8838ef-e381-40b7-9345-5f99905b0f8f" providerId="ADAL" clId="{482A4683-E58D-FF4F-943A-4C6C0FA5C2D5}" dt="2023-09-06T18:01:15.285" v="93" actId="478"/>
          <ac:picMkLst>
            <pc:docMk/>
            <pc:sldMk cId="1050831362" sldId="2147481998"/>
            <ac:picMk id="15" creationId="{A075DD9B-DCFF-408A-4738-7664E5439365}"/>
          </ac:picMkLst>
        </pc:picChg>
      </pc:sldChg>
      <pc:sldChg chg="modNotesTx">
        <pc:chgData name="Angela Virtudazo" userId="6e8838ef-e381-40b7-9345-5f99905b0f8f" providerId="ADAL" clId="{482A4683-E58D-FF4F-943A-4C6C0FA5C2D5}" dt="2023-08-30T21:35:14.767" v="49" actId="20577"/>
        <pc:sldMkLst>
          <pc:docMk/>
          <pc:sldMk cId="1225493432" sldId="2147481999"/>
        </pc:sldMkLst>
      </pc:sldChg>
      <pc:sldChg chg="addSp modSp mod modShow addCm modNotesTx">
        <pc:chgData name="Angela Virtudazo" userId="6e8838ef-e381-40b7-9345-5f99905b0f8f" providerId="ADAL" clId="{482A4683-E58D-FF4F-943A-4C6C0FA5C2D5}" dt="2023-08-31T17:17:22.059" v="58" actId="20577"/>
        <pc:sldMkLst>
          <pc:docMk/>
          <pc:sldMk cId="675379079" sldId="2147482009"/>
        </pc:sldMkLst>
        <pc:picChg chg="add mod">
          <ac:chgData name="Angela Virtudazo" userId="6e8838ef-e381-40b7-9345-5f99905b0f8f" providerId="ADAL" clId="{482A4683-E58D-FF4F-943A-4C6C0FA5C2D5}" dt="2023-08-30T22:15:12.931" v="52" actId="1076"/>
          <ac:picMkLst>
            <pc:docMk/>
            <pc:sldMk cId="675379079" sldId="2147482009"/>
            <ac:picMk id="2" creationId="{CEEA8E28-8007-AA6E-936E-3492F4BA82F3}"/>
          </ac:picMkLst>
        </pc:picChg>
        <pc:extLst>
          <p:ext xmlns:p="http://schemas.openxmlformats.org/presentationml/2006/main" uri="{D6D511B9-2390-475A-947B-AFAB55BFBCF1}">
            <pc226:cmChg xmlns:pc226="http://schemas.microsoft.com/office/powerpoint/2022/06/main/command" chg="add">
              <pc226:chgData name="Angela Virtudazo" userId="6e8838ef-e381-40b7-9345-5f99905b0f8f" providerId="ADAL" clId="{482A4683-E58D-FF4F-943A-4C6C0FA5C2D5}" dt="2023-08-30T21:36:08.182" v="50"/>
              <pc2:cmMkLst xmlns:pc2="http://schemas.microsoft.com/office/powerpoint/2019/9/main/command">
                <pc:docMk/>
                <pc:sldMk cId="675379079" sldId="2147482009"/>
                <pc2:cmMk id="{99B4C919-8C53-1440-8CDF-CE9A09820504}"/>
              </pc2:cmMkLst>
            </pc226:cmChg>
          </p:ext>
        </pc:extLst>
      </pc:sldChg>
      <pc:sldChg chg="add modNotesTx">
        <pc:chgData name="Angela Virtudazo" userId="6e8838ef-e381-40b7-9345-5f99905b0f8f" providerId="ADAL" clId="{482A4683-E58D-FF4F-943A-4C6C0FA5C2D5}" dt="2023-08-30T21:34:53.856" v="1" actId="20577"/>
        <pc:sldMkLst>
          <pc:docMk/>
          <pc:sldMk cId="1774297834" sldId="2147482012"/>
        </pc:sldMkLst>
      </pc:sldChg>
    </pc:docChg>
  </pc:docChgLst>
  <pc:docChgLst>
    <pc:chgData name="Angela Virtudazo" userId="S::a0v00c5@homeoffice.wal-mart.com::6e8838ef-e381-40b7-9345-5f99905b0f8f" providerId="AD" clId="Web-{4887F3B9-E024-E5A3-D08E-39AF124E4ED2}"/>
    <pc:docChg chg="modSld">
      <pc:chgData name="Angela Virtudazo" userId="S::a0v00c5@homeoffice.wal-mart.com::6e8838ef-e381-40b7-9345-5f99905b0f8f" providerId="AD" clId="Web-{4887F3B9-E024-E5A3-D08E-39AF124E4ED2}" dt="2023-09-15T17:18:19.987" v="467"/>
      <pc:docMkLst>
        <pc:docMk/>
      </pc:docMkLst>
      <pc:sldChg chg="modNotes">
        <pc:chgData name="Angela Virtudazo" userId="S::a0v00c5@homeoffice.wal-mart.com::6e8838ef-e381-40b7-9345-5f99905b0f8f" providerId="AD" clId="Web-{4887F3B9-E024-E5A3-D08E-39AF124E4ED2}" dt="2023-09-15T15:20:30.463" v="22"/>
        <pc:sldMkLst>
          <pc:docMk/>
          <pc:sldMk cId="37962888" sldId="2142532755"/>
        </pc:sldMkLst>
      </pc:sldChg>
      <pc:sldChg chg="modNotes">
        <pc:chgData name="Angela Virtudazo" userId="S::a0v00c5@homeoffice.wal-mart.com::6e8838ef-e381-40b7-9345-5f99905b0f8f" providerId="AD" clId="Web-{4887F3B9-E024-E5A3-D08E-39AF124E4ED2}" dt="2023-09-15T17:18:00.221" v="466"/>
        <pc:sldMkLst>
          <pc:docMk/>
          <pc:sldMk cId="4077570991" sldId="2142532765"/>
        </pc:sldMkLst>
      </pc:sldChg>
      <pc:sldChg chg="modNotes">
        <pc:chgData name="Angela Virtudazo" userId="S::a0v00c5@homeoffice.wal-mart.com::6e8838ef-e381-40b7-9345-5f99905b0f8f" providerId="AD" clId="Web-{4887F3B9-E024-E5A3-D08E-39AF124E4ED2}" dt="2023-09-15T15:23:06.313" v="89"/>
        <pc:sldMkLst>
          <pc:docMk/>
          <pc:sldMk cId="1419182447" sldId="2142532770"/>
        </pc:sldMkLst>
      </pc:sldChg>
      <pc:sldChg chg="modNotes">
        <pc:chgData name="Angela Virtudazo" userId="S::a0v00c5@homeoffice.wal-mart.com::6e8838ef-e381-40b7-9345-5f99905b0f8f" providerId="AD" clId="Web-{4887F3B9-E024-E5A3-D08E-39AF124E4ED2}" dt="2023-09-15T15:19:29.961" v="16"/>
        <pc:sldMkLst>
          <pc:docMk/>
          <pc:sldMk cId="3041625947" sldId="2142532771"/>
        </pc:sldMkLst>
      </pc:sldChg>
      <pc:sldChg chg="addSp modSp modNotes">
        <pc:chgData name="Angela Virtudazo" userId="S::a0v00c5@homeoffice.wal-mart.com::6e8838ef-e381-40b7-9345-5f99905b0f8f" providerId="AD" clId="Web-{4887F3B9-E024-E5A3-D08E-39AF124E4ED2}" dt="2023-09-15T16:00:18.194" v="309" actId="20577"/>
        <pc:sldMkLst>
          <pc:docMk/>
          <pc:sldMk cId="3471030053" sldId="2147481910"/>
        </pc:sldMkLst>
        <pc:spChg chg="add mod">
          <ac:chgData name="Angela Virtudazo" userId="S::a0v00c5@homeoffice.wal-mart.com::6e8838ef-e381-40b7-9345-5f99905b0f8f" providerId="AD" clId="Web-{4887F3B9-E024-E5A3-D08E-39AF124E4ED2}" dt="2023-09-15T16:00:18.194" v="309" actId="20577"/>
          <ac:spMkLst>
            <pc:docMk/>
            <pc:sldMk cId="3471030053" sldId="2147481910"/>
            <ac:spMk id="2" creationId="{CDC73ABF-CAAD-346B-E948-460F85904A51}"/>
          </ac:spMkLst>
        </pc:spChg>
      </pc:sldChg>
      <pc:sldChg chg="modNotes">
        <pc:chgData name="Angela Virtudazo" userId="S::a0v00c5@homeoffice.wal-mart.com::6e8838ef-e381-40b7-9345-5f99905b0f8f" providerId="AD" clId="Web-{4887F3B9-E024-E5A3-D08E-39AF124E4ED2}" dt="2023-09-15T17:07:06.104" v="432"/>
        <pc:sldMkLst>
          <pc:docMk/>
          <pc:sldMk cId="2862352467" sldId="2147481994"/>
        </pc:sldMkLst>
      </pc:sldChg>
      <pc:sldChg chg="modNotes">
        <pc:chgData name="Angela Virtudazo" userId="S::a0v00c5@homeoffice.wal-mart.com::6e8838ef-e381-40b7-9345-5f99905b0f8f" providerId="AD" clId="Web-{4887F3B9-E024-E5A3-D08E-39AF124E4ED2}" dt="2023-09-15T15:20:41.464" v="29"/>
        <pc:sldMkLst>
          <pc:docMk/>
          <pc:sldMk cId="424904419" sldId="2147481995"/>
        </pc:sldMkLst>
      </pc:sldChg>
      <pc:sldChg chg="modSp modNotes">
        <pc:chgData name="Angela Virtudazo" userId="S::a0v00c5@homeoffice.wal-mart.com::6e8838ef-e381-40b7-9345-5f99905b0f8f" providerId="AD" clId="Web-{4887F3B9-E024-E5A3-D08E-39AF124E4ED2}" dt="2023-09-15T16:53:52.421" v="390" actId="20577"/>
        <pc:sldMkLst>
          <pc:docMk/>
          <pc:sldMk cId="2568801612" sldId="2147481996"/>
        </pc:sldMkLst>
        <pc:spChg chg="mod">
          <ac:chgData name="Angela Virtudazo" userId="S::a0v00c5@homeoffice.wal-mart.com::6e8838ef-e381-40b7-9345-5f99905b0f8f" providerId="AD" clId="Web-{4887F3B9-E024-E5A3-D08E-39AF124E4ED2}" dt="2023-09-15T16:49:21.458" v="365" actId="20577"/>
          <ac:spMkLst>
            <pc:docMk/>
            <pc:sldMk cId="2568801612" sldId="2147481996"/>
            <ac:spMk id="3" creationId="{9B27E9F1-13E0-FB80-7BCE-04F00B437617}"/>
          </ac:spMkLst>
        </pc:spChg>
        <pc:spChg chg="mod">
          <ac:chgData name="Angela Virtudazo" userId="S::a0v00c5@homeoffice.wal-mart.com::6e8838ef-e381-40b7-9345-5f99905b0f8f" providerId="AD" clId="Web-{4887F3B9-E024-E5A3-D08E-39AF124E4ED2}" dt="2023-09-15T16:53:52.421" v="390" actId="20577"/>
          <ac:spMkLst>
            <pc:docMk/>
            <pc:sldMk cId="2568801612" sldId="2147481996"/>
            <ac:spMk id="17" creationId="{C3984379-AF1E-0852-0832-C6A856ADCF59}"/>
          </ac:spMkLst>
        </pc:spChg>
      </pc:sldChg>
      <pc:sldChg chg="modNotes">
        <pc:chgData name="Angela Virtudazo" userId="S::a0v00c5@homeoffice.wal-mart.com::6e8838ef-e381-40b7-9345-5f99905b0f8f" providerId="AD" clId="Web-{4887F3B9-E024-E5A3-D08E-39AF124E4ED2}" dt="2023-09-15T15:21:47.841" v="55"/>
        <pc:sldMkLst>
          <pc:docMk/>
          <pc:sldMk cId="1050831362" sldId="2147481998"/>
        </pc:sldMkLst>
      </pc:sldChg>
      <pc:sldChg chg="modNotes">
        <pc:chgData name="Angela Virtudazo" userId="S::a0v00c5@homeoffice.wal-mart.com::6e8838ef-e381-40b7-9345-5f99905b0f8f" providerId="AD" clId="Web-{4887F3B9-E024-E5A3-D08E-39AF124E4ED2}" dt="2023-09-15T17:05:30.242" v="426"/>
        <pc:sldMkLst>
          <pc:docMk/>
          <pc:sldMk cId="1225493432" sldId="2147481999"/>
        </pc:sldMkLst>
      </pc:sldChg>
      <pc:sldChg chg="modNotes">
        <pc:chgData name="Angela Virtudazo" userId="S::a0v00c5@homeoffice.wal-mart.com::6e8838ef-e381-40b7-9345-5f99905b0f8f" providerId="AD" clId="Web-{4887F3B9-E024-E5A3-D08E-39AF124E4ED2}" dt="2023-09-15T15:23:25.079" v="102"/>
        <pc:sldMkLst>
          <pc:docMk/>
          <pc:sldMk cId="3397563281" sldId="2147482000"/>
        </pc:sldMkLst>
      </pc:sldChg>
      <pc:sldChg chg="modNotes">
        <pc:chgData name="Angela Virtudazo" userId="S::a0v00c5@homeoffice.wal-mart.com::6e8838ef-e381-40b7-9345-5f99905b0f8f" providerId="AD" clId="Web-{4887F3B9-E024-E5A3-D08E-39AF124E4ED2}" dt="2023-09-15T15:55:25.480" v="291"/>
        <pc:sldMkLst>
          <pc:docMk/>
          <pc:sldMk cId="1739365684" sldId="2147482003"/>
        </pc:sldMkLst>
      </pc:sldChg>
      <pc:sldChg chg="modNotes">
        <pc:chgData name="Angela Virtudazo" userId="S::a0v00c5@homeoffice.wal-mart.com::6e8838ef-e381-40b7-9345-5f99905b0f8f" providerId="AD" clId="Web-{4887F3B9-E024-E5A3-D08E-39AF124E4ED2}" dt="2023-09-15T15:21:43.591" v="54"/>
        <pc:sldMkLst>
          <pc:docMk/>
          <pc:sldMk cId="4092051156" sldId="2147482005"/>
        </pc:sldMkLst>
      </pc:sldChg>
      <pc:sldChg chg="modNotes">
        <pc:chgData name="Angela Virtudazo" userId="S::a0v00c5@homeoffice.wal-mart.com::6e8838ef-e381-40b7-9345-5f99905b0f8f" providerId="AD" clId="Web-{4887F3B9-E024-E5A3-D08E-39AF124E4ED2}" dt="2023-09-15T17:18:19.987" v="467"/>
        <pc:sldMkLst>
          <pc:docMk/>
          <pc:sldMk cId="3608226033" sldId="2147482006"/>
        </pc:sldMkLst>
      </pc:sldChg>
      <pc:sldChg chg="modNotes">
        <pc:chgData name="Angela Virtudazo" userId="S::a0v00c5@homeoffice.wal-mart.com::6e8838ef-e381-40b7-9345-5f99905b0f8f" providerId="AD" clId="Web-{4887F3B9-E024-E5A3-D08E-39AF124E4ED2}" dt="2023-09-15T15:55:48.137" v="297"/>
        <pc:sldMkLst>
          <pc:docMk/>
          <pc:sldMk cId="3159979371" sldId="2147482008"/>
        </pc:sldMkLst>
      </pc:sldChg>
      <pc:sldChg chg="modNotes">
        <pc:chgData name="Angela Virtudazo" userId="S::a0v00c5@homeoffice.wal-mart.com::6e8838ef-e381-40b7-9345-5f99905b0f8f" providerId="AD" clId="Web-{4887F3B9-E024-E5A3-D08E-39AF124E4ED2}" dt="2023-09-15T17:08:36.420" v="435"/>
        <pc:sldMkLst>
          <pc:docMk/>
          <pc:sldMk cId="675379079" sldId="2147482009"/>
        </pc:sldMkLst>
      </pc:sldChg>
      <pc:sldChg chg="modNotes">
        <pc:chgData name="Angela Virtudazo" userId="S::a0v00c5@homeoffice.wal-mart.com::6e8838ef-e381-40b7-9345-5f99905b0f8f" providerId="AD" clId="Web-{4887F3B9-E024-E5A3-D08E-39AF124E4ED2}" dt="2023-09-15T16:56:10.707" v="416"/>
        <pc:sldMkLst>
          <pc:docMk/>
          <pc:sldMk cId="2074929450" sldId="2147482010"/>
        </pc:sldMkLst>
      </pc:sldChg>
      <pc:sldChg chg="modNotes">
        <pc:chgData name="Angela Virtudazo" userId="S::a0v00c5@homeoffice.wal-mart.com::6e8838ef-e381-40b7-9345-5f99905b0f8f" providerId="AD" clId="Web-{4887F3B9-E024-E5A3-D08E-39AF124E4ED2}" dt="2023-09-15T17:17:21.018" v="465"/>
        <pc:sldMkLst>
          <pc:docMk/>
          <pc:sldMk cId="56174919" sldId="2147482011"/>
        </pc:sldMkLst>
      </pc:sldChg>
      <pc:sldChg chg="modNotes">
        <pc:chgData name="Angela Virtudazo" userId="S::a0v00c5@homeoffice.wal-mart.com::6e8838ef-e381-40b7-9345-5f99905b0f8f" providerId="AD" clId="Web-{4887F3B9-E024-E5A3-D08E-39AF124E4ED2}" dt="2023-09-15T15:24:50.645" v="160"/>
        <pc:sldMkLst>
          <pc:docMk/>
          <pc:sldMk cId="1774297834" sldId="2147482012"/>
        </pc:sldMkLst>
      </pc:sldChg>
      <pc:sldChg chg="mod modShow modNotes">
        <pc:chgData name="Angela Virtudazo" userId="S::a0v00c5@homeoffice.wal-mart.com::6e8838ef-e381-40b7-9345-5f99905b0f8f" providerId="AD" clId="Web-{4887F3B9-E024-E5A3-D08E-39AF124E4ED2}" dt="2023-09-15T17:14:42.527" v="438"/>
        <pc:sldMkLst>
          <pc:docMk/>
          <pc:sldMk cId="1288958843" sldId="2147482013"/>
        </pc:sldMkLst>
      </pc:sldChg>
      <pc:sldChg chg="mod modShow modNotes">
        <pc:chgData name="Angela Virtudazo" userId="S::a0v00c5@homeoffice.wal-mart.com::6e8838ef-e381-40b7-9345-5f99905b0f8f" providerId="AD" clId="Web-{4887F3B9-E024-E5A3-D08E-39AF124E4ED2}" dt="2023-09-15T15:44:37.315" v="216"/>
        <pc:sldMkLst>
          <pc:docMk/>
          <pc:sldMk cId="3391134288" sldId="2147482014"/>
        </pc:sldMkLst>
      </pc:sldChg>
    </pc:docChg>
  </pc:docChgLst>
  <pc:docChgLst>
    <pc:chgData name="Angela Virtudazo" userId="S::a0v00c5@homeoffice.wal-mart.com::6e8838ef-e381-40b7-9345-5f99905b0f8f" providerId="AD" clId="Web-{0933BDCB-AECC-C821-02D7-B0CFCA2BBA86}"/>
    <pc:docChg chg="modSld">
      <pc:chgData name="Angela Virtudazo" userId="S::a0v00c5@homeoffice.wal-mart.com::6e8838ef-e381-40b7-9345-5f99905b0f8f" providerId="AD" clId="Web-{0933BDCB-AECC-C821-02D7-B0CFCA2BBA86}" dt="2023-09-15T18:03:50.760" v="3"/>
      <pc:docMkLst>
        <pc:docMk/>
      </pc:docMkLst>
      <pc:sldChg chg="modNotes">
        <pc:chgData name="Angela Virtudazo" userId="S::a0v00c5@homeoffice.wal-mart.com::6e8838ef-e381-40b7-9345-5f99905b0f8f" providerId="AD" clId="Web-{0933BDCB-AECC-C821-02D7-B0CFCA2BBA86}" dt="2023-09-15T18:03:50.760" v="3"/>
        <pc:sldMkLst>
          <pc:docMk/>
          <pc:sldMk cId="1739365684" sldId="2147482003"/>
        </pc:sldMkLst>
      </pc:sldChg>
    </pc:docChg>
  </pc:docChgLst>
  <pc:docChgLst>
    <pc:chgData name="Christopher Cain" userId="S::ctc001f@homeoffice.wal-mart.com::4efdca67-a90b-41cb-b21c-b44fc6b12371" providerId="AD" clId="Web-{084F4068-BB39-20E3-2CDB-138F7186AA32}"/>
    <pc:docChg chg="modSld">
      <pc:chgData name="Christopher Cain" userId="S::ctc001f@homeoffice.wal-mart.com::4efdca67-a90b-41cb-b21c-b44fc6b12371" providerId="AD" clId="Web-{084F4068-BB39-20E3-2CDB-138F7186AA32}" dt="2023-09-15T14:04:24.975" v="1"/>
      <pc:docMkLst>
        <pc:docMk/>
      </pc:docMkLst>
      <pc:sldChg chg="addSp delSp">
        <pc:chgData name="Christopher Cain" userId="S::ctc001f@homeoffice.wal-mart.com::4efdca67-a90b-41cb-b21c-b44fc6b12371" providerId="AD" clId="Web-{084F4068-BB39-20E3-2CDB-138F7186AA32}" dt="2023-09-15T14:04:24.975" v="1"/>
        <pc:sldMkLst>
          <pc:docMk/>
          <pc:sldMk cId="215838384" sldId="2142532767"/>
        </pc:sldMkLst>
        <pc:picChg chg="add del">
          <ac:chgData name="Christopher Cain" userId="S::ctc001f@homeoffice.wal-mart.com::4efdca67-a90b-41cb-b21c-b44fc6b12371" providerId="AD" clId="Web-{084F4068-BB39-20E3-2CDB-138F7186AA32}" dt="2023-09-15T14:04:24.975" v="1"/>
          <ac:picMkLst>
            <pc:docMk/>
            <pc:sldMk cId="215838384" sldId="2142532767"/>
            <ac:picMk id="5" creationId="{F999C07D-710D-E703-116E-41AB8177ED2D}"/>
          </ac:picMkLst>
        </pc:picChg>
      </pc:sldChg>
    </pc:docChg>
  </pc:docChgLst>
  <pc:docChgLst>
    <pc:chgData name="Fred George-Hiatt" userId="22969adb-177e-407d-af92-997e0e77c390" providerId="ADAL" clId="{558167EE-FE38-45FA-975F-DC46FFB9796C}"/>
    <pc:docChg chg="custSel modSld">
      <pc:chgData name="Fred George-Hiatt" userId="22969adb-177e-407d-af92-997e0e77c390" providerId="ADAL" clId="{558167EE-FE38-45FA-975F-DC46FFB9796C}" dt="2023-08-24T18:11:22.089" v="144" actId="1035"/>
      <pc:docMkLst>
        <pc:docMk/>
      </pc:docMkLst>
      <pc:sldChg chg="delSp mod">
        <pc:chgData name="Fred George-Hiatt" userId="22969adb-177e-407d-af92-997e0e77c390" providerId="ADAL" clId="{558167EE-FE38-45FA-975F-DC46FFB9796C}" dt="2023-08-18T11:12:00.989" v="131" actId="478"/>
        <pc:sldMkLst>
          <pc:docMk/>
          <pc:sldMk cId="37962888" sldId="2142532755"/>
        </pc:sldMkLst>
        <pc:picChg chg="del">
          <ac:chgData name="Fred George-Hiatt" userId="22969adb-177e-407d-af92-997e0e77c390" providerId="ADAL" clId="{558167EE-FE38-45FA-975F-DC46FFB9796C}" dt="2023-08-18T11:12:00.989" v="131" actId="478"/>
          <ac:picMkLst>
            <pc:docMk/>
            <pc:sldMk cId="37962888" sldId="2142532755"/>
            <ac:picMk id="7" creationId="{94F2354F-C7B0-2A4E-E627-96C43365F42A}"/>
          </ac:picMkLst>
        </pc:picChg>
        <pc:picChg chg="del">
          <ac:chgData name="Fred George-Hiatt" userId="22969adb-177e-407d-af92-997e0e77c390" providerId="ADAL" clId="{558167EE-FE38-45FA-975F-DC46FFB9796C}" dt="2023-08-18T11:12:00.989" v="131" actId="478"/>
          <ac:picMkLst>
            <pc:docMk/>
            <pc:sldMk cId="37962888" sldId="2142532755"/>
            <ac:picMk id="10" creationId="{C43E5240-F67E-1CE1-826C-D374854D319A}"/>
          </ac:picMkLst>
        </pc:picChg>
      </pc:sldChg>
      <pc:sldChg chg="modSp mod">
        <pc:chgData name="Fred George-Hiatt" userId="22969adb-177e-407d-af92-997e0e77c390" providerId="ADAL" clId="{558167EE-FE38-45FA-975F-DC46FFB9796C}" dt="2023-08-18T11:09:10.331" v="54" actId="20577"/>
        <pc:sldMkLst>
          <pc:docMk/>
          <pc:sldMk cId="4077570991" sldId="2142532765"/>
        </pc:sldMkLst>
        <pc:graphicFrameChg chg="modGraphic">
          <ac:chgData name="Fred George-Hiatt" userId="22969adb-177e-407d-af92-997e0e77c390" providerId="ADAL" clId="{558167EE-FE38-45FA-975F-DC46FFB9796C}" dt="2023-08-18T11:09:10.331" v="54" actId="20577"/>
          <ac:graphicFrameMkLst>
            <pc:docMk/>
            <pc:sldMk cId="4077570991" sldId="2142532765"/>
            <ac:graphicFrameMk id="10" creationId="{61352E52-FA89-8AE5-CB10-5035AB1FF86D}"/>
          </ac:graphicFrameMkLst>
        </pc:graphicFrameChg>
      </pc:sldChg>
      <pc:sldChg chg="modSp mod">
        <pc:chgData name="Fred George-Hiatt" userId="22969adb-177e-407d-af92-997e0e77c390" providerId="ADAL" clId="{558167EE-FE38-45FA-975F-DC46FFB9796C}" dt="2023-08-18T11:07:53.223" v="53" actId="339"/>
        <pc:sldMkLst>
          <pc:docMk/>
          <pc:sldMk cId="2862352467" sldId="2147481994"/>
        </pc:sldMkLst>
        <pc:picChg chg="mod">
          <ac:chgData name="Fred George-Hiatt" userId="22969adb-177e-407d-af92-997e0e77c390" providerId="ADAL" clId="{558167EE-FE38-45FA-975F-DC46FFB9796C}" dt="2023-08-18T11:07:53.223" v="53" actId="339"/>
          <ac:picMkLst>
            <pc:docMk/>
            <pc:sldMk cId="2862352467" sldId="2147481994"/>
            <ac:picMk id="9" creationId="{1868FD6E-64FB-06AC-C130-19632FCBDFF6}"/>
          </ac:picMkLst>
        </pc:picChg>
      </pc:sldChg>
      <pc:sldChg chg="addSp delSp modSp mod modNotesTx">
        <pc:chgData name="Fred George-Hiatt" userId="22969adb-177e-407d-af92-997e0e77c390" providerId="ADAL" clId="{558167EE-FE38-45FA-975F-DC46FFB9796C}" dt="2023-08-18T11:04:49.972" v="9" actId="1076"/>
        <pc:sldMkLst>
          <pc:docMk/>
          <pc:sldMk cId="1050831362" sldId="2147481998"/>
        </pc:sldMkLst>
        <pc:spChg chg="del mod">
          <ac:chgData name="Fred George-Hiatt" userId="22969adb-177e-407d-af92-997e0e77c390" providerId="ADAL" clId="{558167EE-FE38-45FA-975F-DC46FFB9796C}" dt="2023-08-18T11:04:02.668" v="4" actId="478"/>
          <ac:spMkLst>
            <pc:docMk/>
            <pc:sldMk cId="1050831362" sldId="2147481998"/>
            <ac:spMk id="9" creationId="{4F70BA58-03E4-2C5E-DB27-92EA100DD087}"/>
          </ac:spMkLst>
        </pc:spChg>
        <pc:picChg chg="add mod">
          <ac:chgData name="Fred George-Hiatt" userId="22969adb-177e-407d-af92-997e0e77c390" providerId="ADAL" clId="{558167EE-FE38-45FA-975F-DC46FFB9796C}" dt="2023-08-18T11:04:49.972" v="9" actId="1076"/>
          <ac:picMkLst>
            <pc:docMk/>
            <pc:sldMk cId="1050831362" sldId="2147481998"/>
            <ac:picMk id="7" creationId="{9779740A-8F08-ADA1-D1C1-51F4395C1CFD}"/>
          </ac:picMkLst>
        </pc:picChg>
      </pc:sldChg>
      <pc:sldChg chg="modSp mod">
        <pc:chgData name="Fred George-Hiatt" userId="22969adb-177e-407d-af92-997e0e77c390" providerId="ADAL" clId="{558167EE-FE38-45FA-975F-DC46FFB9796C}" dt="2023-08-18T11:11:27.026" v="130" actId="207"/>
        <pc:sldMkLst>
          <pc:docMk/>
          <pc:sldMk cId="1739365684" sldId="2147482003"/>
        </pc:sldMkLst>
        <pc:spChg chg="mod">
          <ac:chgData name="Fred George-Hiatt" userId="22969adb-177e-407d-af92-997e0e77c390" providerId="ADAL" clId="{558167EE-FE38-45FA-975F-DC46FFB9796C}" dt="2023-08-18T11:11:27.026" v="130" actId="207"/>
          <ac:spMkLst>
            <pc:docMk/>
            <pc:sldMk cId="1739365684" sldId="2147482003"/>
            <ac:spMk id="3" creationId="{EFDAC42C-46C3-C3B7-4402-F067BEACFABE}"/>
          </ac:spMkLst>
        </pc:spChg>
      </pc:sldChg>
      <pc:sldChg chg="addSp delSp modSp mod">
        <pc:chgData name="Fred George-Hiatt" userId="22969adb-177e-407d-af92-997e0e77c390" providerId="ADAL" clId="{558167EE-FE38-45FA-975F-DC46FFB9796C}" dt="2023-08-24T18:11:22.089" v="144" actId="1035"/>
        <pc:sldMkLst>
          <pc:docMk/>
          <pc:sldMk cId="3159979371" sldId="2147482008"/>
        </pc:sldMkLst>
        <pc:picChg chg="del">
          <ac:chgData name="Fred George-Hiatt" userId="22969adb-177e-407d-af92-997e0e77c390" providerId="ADAL" clId="{558167EE-FE38-45FA-975F-DC46FFB9796C}" dt="2023-08-24T18:09:00.688" v="132" actId="478"/>
          <ac:picMkLst>
            <pc:docMk/>
            <pc:sldMk cId="3159979371" sldId="2147482008"/>
            <ac:picMk id="2" creationId="{8D6993A8-4AA6-B638-9942-1FAFC1491989}"/>
          </ac:picMkLst>
        </pc:picChg>
        <pc:picChg chg="add mod">
          <ac:chgData name="Fred George-Hiatt" userId="22969adb-177e-407d-af92-997e0e77c390" providerId="ADAL" clId="{558167EE-FE38-45FA-975F-DC46FFB9796C}" dt="2023-08-24T18:11:22.089" v="144" actId="1035"/>
          <ac:picMkLst>
            <pc:docMk/>
            <pc:sldMk cId="3159979371" sldId="2147482008"/>
            <ac:picMk id="7" creationId="{A21FD025-252A-94E9-327E-DAA67E10F8D6}"/>
          </ac:picMkLst>
        </pc:picChg>
      </pc:sldChg>
    </pc:docChg>
  </pc:docChgLst>
  <pc:docChgLst>
    <pc:chgData name="Fred George-Hiatt" userId="S::f0hiatt@homeoffice.wal-mart.com::22969adb-177e-407d-af92-997e0e77c390" providerId="AD" clId="Web-{33D36B62-5656-BA79-871F-DA710BCA7315}"/>
    <pc:docChg chg="sldOrd">
      <pc:chgData name="Fred George-Hiatt" userId="S::f0hiatt@homeoffice.wal-mart.com::22969adb-177e-407d-af92-997e0e77c390" providerId="AD" clId="Web-{33D36B62-5656-BA79-871F-DA710BCA7315}" dt="2023-08-24T18:16:12.645" v="0"/>
      <pc:docMkLst>
        <pc:docMk/>
      </pc:docMkLst>
      <pc:sldChg chg="ord">
        <pc:chgData name="Fred George-Hiatt" userId="S::f0hiatt@homeoffice.wal-mart.com::22969adb-177e-407d-af92-997e0e77c390" providerId="AD" clId="Web-{33D36B62-5656-BA79-871F-DA710BCA7315}" dt="2023-08-24T18:16:12.645" v="0"/>
        <pc:sldMkLst>
          <pc:docMk/>
          <pc:sldMk cId="3159979371" sldId="2147482008"/>
        </pc:sldMkLst>
      </pc:sldChg>
    </pc:docChg>
  </pc:docChgLst>
  <pc:docChgLst>
    <pc:chgData name="Alisea Blower" userId="69e2067b-2a59-415a-bf14-6d3b5689bafd" providerId="ADAL" clId="{B44E3FF8-4363-4619-B939-57F14F6274F1}"/>
    <pc:docChg chg="custSel modSld">
      <pc:chgData name="Alisea Blower" userId="69e2067b-2a59-415a-bf14-6d3b5689bafd" providerId="ADAL" clId="{B44E3FF8-4363-4619-B939-57F14F6274F1}" dt="2023-08-29T18:45:26.677" v="413" actId="20577"/>
      <pc:docMkLst>
        <pc:docMk/>
      </pc:docMkLst>
      <pc:sldChg chg="modNotesTx">
        <pc:chgData name="Alisea Blower" userId="69e2067b-2a59-415a-bf14-6d3b5689bafd" providerId="ADAL" clId="{B44E3FF8-4363-4619-B939-57F14F6274F1}" dt="2023-08-29T18:45:26.677" v="413" actId="20577"/>
        <pc:sldMkLst>
          <pc:docMk/>
          <pc:sldMk cId="1419182447" sldId="2142532770"/>
        </pc:sldMkLst>
      </pc:sldChg>
    </pc:docChg>
  </pc:docChgLst>
  <pc:docChgLst>
    <pc:chgData name="Fred George-Hiatt" userId="22969adb-177e-407d-af92-997e0e77c390" providerId="ADAL" clId="{221077B4-71FD-419F-B0D1-A895F4EBB91F}"/>
    <pc:docChg chg="custSel modSld">
      <pc:chgData name="Fred George-Hiatt" userId="22969adb-177e-407d-af92-997e0e77c390" providerId="ADAL" clId="{221077B4-71FD-419F-B0D1-A895F4EBB91F}" dt="2023-10-09T19:23:35.651" v="261" actId="114"/>
      <pc:docMkLst>
        <pc:docMk/>
      </pc:docMkLst>
      <pc:sldChg chg="modNotesTx">
        <pc:chgData name="Fred George-Hiatt" userId="22969adb-177e-407d-af92-997e0e77c390" providerId="ADAL" clId="{221077B4-71FD-419F-B0D1-A895F4EBB91F}" dt="2023-10-09T19:23:35.651" v="261" actId="114"/>
        <pc:sldMkLst>
          <pc:docMk/>
          <pc:sldMk cId="3159979371" sldId="2147482008"/>
        </pc:sldMkLst>
      </pc:sldChg>
    </pc:docChg>
  </pc:docChgLst>
  <pc:docChgLst>
    <pc:chgData name="Fred George-Hiatt" userId="S::f0hiatt@homeoffice.wal-mart.com::22969adb-177e-407d-af92-997e0e77c390" providerId="AD" clId="Web-{1F85AA9F-0974-B90F-03EC-FA1D42F0B50F}"/>
    <pc:docChg chg="modSld">
      <pc:chgData name="Fred George-Hiatt" userId="S::f0hiatt@homeoffice.wal-mart.com::22969adb-177e-407d-af92-997e0e77c390" providerId="AD" clId="Web-{1F85AA9F-0974-B90F-03EC-FA1D42F0B50F}" dt="2023-08-27T13:31:05.209" v="21" actId="20577"/>
      <pc:docMkLst>
        <pc:docMk/>
      </pc:docMkLst>
      <pc:sldChg chg="modSp">
        <pc:chgData name="Fred George-Hiatt" userId="S::f0hiatt@homeoffice.wal-mart.com::22969adb-177e-407d-af92-997e0e77c390" providerId="AD" clId="Web-{1F85AA9F-0974-B90F-03EC-FA1D42F0B50F}" dt="2023-08-27T13:31:05.209" v="21" actId="20577"/>
        <pc:sldMkLst>
          <pc:docMk/>
          <pc:sldMk cId="215838384" sldId="2142532767"/>
        </pc:sldMkLst>
        <pc:spChg chg="mod">
          <ac:chgData name="Fred George-Hiatt" userId="S::f0hiatt@homeoffice.wal-mart.com::22969adb-177e-407d-af92-997e0e77c390" providerId="AD" clId="Web-{1F85AA9F-0974-B90F-03EC-FA1D42F0B50F}" dt="2023-08-27T13:31:05.209" v="21" actId="20577"/>
          <ac:spMkLst>
            <pc:docMk/>
            <pc:sldMk cId="215838384" sldId="2142532767"/>
            <ac:spMk id="14" creationId="{EAF1098F-48FF-8FCF-7467-490E21BAC278}"/>
          </ac:spMkLst>
        </pc:spChg>
      </pc:sldChg>
      <pc:sldChg chg="modNotes">
        <pc:chgData name="Fred George-Hiatt" userId="S::f0hiatt@homeoffice.wal-mart.com::22969adb-177e-407d-af92-997e0e77c390" providerId="AD" clId="Web-{1F85AA9F-0974-B90F-03EC-FA1D42F0B50F}" dt="2023-08-27T13:29:52.347" v="12"/>
        <pc:sldMkLst>
          <pc:docMk/>
          <pc:sldMk cId="3159979371" sldId="2147482008"/>
        </pc:sldMkLst>
      </pc:sldChg>
      <pc:sldChg chg="addSp modSp modNotes">
        <pc:chgData name="Fred George-Hiatt" userId="S::f0hiatt@homeoffice.wal-mart.com::22969adb-177e-407d-af92-997e0e77c390" providerId="AD" clId="Web-{1F85AA9F-0974-B90F-03EC-FA1D42F0B50F}" dt="2023-08-27T13:23:21.435" v="8" actId="14100"/>
        <pc:sldMkLst>
          <pc:docMk/>
          <pc:sldMk cId="56174919" sldId="2147482011"/>
        </pc:sldMkLst>
        <pc:picChg chg="add mod">
          <ac:chgData name="Fred George-Hiatt" userId="S::f0hiatt@homeoffice.wal-mart.com::22969adb-177e-407d-af92-997e0e77c390" providerId="AD" clId="Web-{1F85AA9F-0974-B90F-03EC-FA1D42F0B50F}" dt="2023-08-27T13:23:21.435" v="8" actId="14100"/>
          <ac:picMkLst>
            <pc:docMk/>
            <pc:sldMk cId="56174919" sldId="2147482011"/>
            <ac:picMk id="2" creationId="{F17B773E-68C6-F1B4-4165-834ECAD423B5}"/>
          </ac:picMkLst>
        </pc:picChg>
      </pc:sldChg>
    </pc:docChg>
  </pc:docChgLst>
  <pc:docChgLst>
    <pc:chgData name="Angela Virtudazo" userId="S::a0v00c5@homeoffice.wal-mart.com::6e8838ef-e381-40b7-9345-5f99905b0f8f" providerId="AD" clId="Web-{66825411-9A73-C839-F16B-50B2B8D07382}"/>
    <pc:docChg chg="addSld modSld">
      <pc:chgData name="Angela Virtudazo" userId="S::a0v00c5@homeoffice.wal-mart.com::6e8838ef-e381-40b7-9345-5f99905b0f8f" providerId="AD" clId="Web-{66825411-9A73-C839-F16B-50B2B8D07382}" dt="2023-08-25T20:06:34.742" v="281"/>
      <pc:docMkLst>
        <pc:docMk/>
      </pc:docMkLst>
      <pc:sldChg chg="modNotes">
        <pc:chgData name="Angela Virtudazo" userId="S::a0v00c5@homeoffice.wal-mart.com::6e8838ef-e381-40b7-9345-5f99905b0f8f" providerId="AD" clId="Web-{66825411-9A73-C839-F16B-50B2B8D07382}" dt="2023-08-25T17:29:43.218" v="5"/>
        <pc:sldMkLst>
          <pc:docMk/>
          <pc:sldMk cId="37962888" sldId="2142532755"/>
        </pc:sldMkLst>
      </pc:sldChg>
      <pc:sldChg chg="modNotes">
        <pc:chgData name="Angela Virtudazo" userId="S::a0v00c5@homeoffice.wal-mart.com::6e8838ef-e381-40b7-9345-5f99905b0f8f" providerId="AD" clId="Web-{66825411-9A73-C839-F16B-50B2B8D07382}" dt="2023-08-25T19:19:54.223" v="82"/>
        <pc:sldMkLst>
          <pc:docMk/>
          <pc:sldMk cId="1419182447" sldId="2142532770"/>
        </pc:sldMkLst>
      </pc:sldChg>
      <pc:sldChg chg="modNotes">
        <pc:chgData name="Angela Virtudazo" userId="S::a0v00c5@homeoffice.wal-mart.com::6e8838ef-e381-40b7-9345-5f99905b0f8f" providerId="AD" clId="Web-{66825411-9A73-C839-F16B-50B2B8D07382}" dt="2023-08-25T19:16:22.902" v="68"/>
        <pc:sldMkLst>
          <pc:docMk/>
          <pc:sldMk cId="2568801612" sldId="2147481996"/>
        </pc:sldMkLst>
      </pc:sldChg>
      <pc:sldChg chg="modSp">
        <pc:chgData name="Angela Virtudazo" userId="S::a0v00c5@homeoffice.wal-mart.com::6e8838ef-e381-40b7-9345-5f99905b0f8f" providerId="AD" clId="Web-{66825411-9A73-C839-F16B-50B2B8D07382}" dt="2023-08-25T17:27:19.514" v="2" actId="1076"/>
        <pc:sldMkLst>
          <pc:docMk/>
          <pc:sldMk cId="1739365684" sldId="2147482003"/>
        </pc:sldMkLst>
        <pc:spChg chg="mod">
          <ac:chgData name="Angela Virtudazo" userId="S::a0v00c5@homeoffice.wal-mart.com::6e8838ef-e381-40b7-9345-5f99905b0f8f" providerId="AD" clId="Web-{66825411-9A73-C839-F16B-50B2B8D07382}" dt="2023-08-25T17:27:19.514" v="2" actId="1076"/>
          <ac:spMkLst>
            <pc:docMk/>
            <pc:sldMk cId="1739365684" sldId="2147482003"/>
            <ac:spMk id="3" creationId="{EFDAC42C-46C3-C3B7-4402-F067BEACFABE}"/>
          </ac:spMkLst>
        </pc:spChg>
      </pc:sldChg>
      <pc:sldChg chg="addSp delSp modSp modNotes">
        <pc:chgData name="Angela Virtudazo" userId="S::a0v00c5@homeoffice.wal-mart.com::6e8838ef-e381-40b7-9345-5f99905b0f8f" providerId="AD" clId="Web-{66825411-9A73-C839-F16B-50B2B8D07382}" dt="2023-08-25T20:06:05.429" v="242"/>
        <pc:sldMkLst>
          <pc:docMk/>
          <pc:sldMk cId="675379079" sldId="2147482009"/>
        </pc:sldMkLst>
        <pc:spChg chg="mod">
          <ac:chgData name="Angela Virtudazo" userId="S::a0v00c5@homeoffice.wal-mart.com::6e8838ef-e381-40b7-9345-5f99905b0f8f" providerId="AD" clId="Web-{66825411-9A73-C839-F16B-50B2B8D07382}" dt="2023-08-25T19:38:39.235" v="87" actId="20577"/>
          <ac:spMkLst>
            <pc:docMk/>
            <pc:sldMk cId="675379079" sldId="2147482009"/>
            <ac:spMk id="3" creationId="{A659EF1C-2B23-872C-EA8F-FA4793966BDB}"/>
          </ac:spMkLst>
        </pc:spChg>
        <pc:spChg chg="add del mod">
          <ac:chgData name="Angela Virtudazo" userId="S::a0v00c5@homeoffice.wal-mart.com::6e8838ef-e381-40b7-9345-5f99905b0f8f" providerId="AD" clId="Web-{66825411-9A73-C839-F16B-50B2B8D07382}" dt="2023-08-25T19:38:55.016" v="89"/>
          <ac:spMkLst>
            <pc:docMk/>
            <pc:sldMk cId="675379079" sldId="2147482009"/>
            <ac:spMk id="4" creationId="{8430050A-026C-DF7E-D8E1-A8D2A0F4F228}"/>
          </ac:spMkLst>
        </pc:spChg>
        <pc:picChg chg="del">
          <ac:chgData name="Angela Virtudazo" userId="S::a0v00c5@homeoffice.wal-mart.com::6e8838ef-e381-40b7-9345-5f99905b0f8f" providerId="AD" clId="Web-{66825411-9A73-C839-F16B-50B2B8D07382}" dt="2023-08-25T19:38:42.375" v="88"/>
          <ac:picMkLst>
            <pc:docMk/>
            <pc:sldMk cId="675379079" sldId="2147482009"/>
            <ac:picMk id="10" creationId="{C54DA64C-0056-26CC-0FA7-B6025A404B59}"/>
          </ac:picMkLst>
        </pc:picChg>
      </pc:sldChg>
      <pc:sldChg chg="addSp delSp modSp add replId modNotes">
        <pc:chgData name="Angela Virtudazo" userId="S::a0v00c5@homeoffice.wal-mart.com::6e8838ef-e381-40b7-9345-5f99905b0f8f" providerId="AD" clId="Web-{66825411-9A73-C839-F16B-50B2B8D07382}" dt="2023-08-25T19:18:49.845" v="77" actId="1076"/>
        <pc:sldMkLst>
          <pc:docMk/>
          <pc:sldMk cId="2074929450" sldId="2147482010"/>
        </pc:sldMkLst>
        <pc:spChg chg="mod">
          <ac:chgData name="Angela Virtudazo" userId="S::a0v00c5@homeoffice.wal-mart.com::6e8838ef-e381-40b7-9345-5f99905b0f8f" providerId="AD" clId="Web-{66825411-9A73-C839-F16B-50B2B8D07382}" dt="2023-08-25T19:15:02.289" v="66" actId="20577"/>
          <ac:spMkLst>
            <pc:docMk/>
            <pc:sldMk cId="2074929450" sldId="2147482010"/>
            <ac:spMk id="3" creationId="{9B27E9F1-13E0-FB80-7BCE-04F00B437617}"/>
          </ac:spMkLst>
        </pc:spChg>
        <pc:spChg chg="add del mod">
          <ac:chgData name="Angela Virtudazo" userId="S::a0v00c5@homeoffice.wal-mart.com::6e8838ef-e381-40b7-9345-5f99905b0f8f" providerId="AD" clId="Web-{66825411-9A73-C839-F16B-50B2B8D07382}" dt="2023-08-25T19:12:48.128" v="15"/>
          <ac:spMkLst>
            <pc:docMk/>
            <pc:sldMk cId="2074929450" sldId="2147482010"/>
            <ac:spMk id="4" creationId="{6CB7DBD4-338E-F084-892E-CDA1EE3693E8}"/>
          </ac:spMkLst>
        </pc:spChg>
        <pc:spChg chg="add del mod">
          <ac:chgData name="Angela Virtudazo" userId="S::a0v00c5@homeoffice.wal-mart.com::6e8838ef-e381-40b7-9345-5f99905b0f8f" providerId="AD" clId="Web-{66825411-9A73-C839-F16B-50B2B8D07382}" dt="2023-08-25T19:13:03.082" v="18"/>
          <ac:spMkLst>
            <pc:docMk/>
            <pc:sldMk cId="2074929450" sldId="2147482010"/>
            <ac:spMk id="8" creationId="{C04BB130-16DF-E55E-F0F7-A78CE84DABA1}"/>
          </ac:spMkLst>
        </pc:spChg>
        <pc:spChg chg="add mod">
          <ac:chgData name="Angela Virtudazo" userId="S::a0v00c5@homeoffice.wal-mart.com::6e8838ef-e381-40b7-9345-5f99905b0f8f" providerId="AD" clId="Web-{66825411-9A73-C839-F16B-50B2B8D07382}" dt="2023-08-25T19:18:49.845" v="77" actId="1076"/>
          <ac:spMkLst>
            <pc:docMk/>
            <pc:sldMk cId="2074929450" sldId="2147482010"/>
            <ac:spMk id="9" creationId="{65978AAF-5E3F-3CFB-9D52-51EB1E6E1328}"/>
          </ac:spMkLst>
        </pc:spChg>
        <pc:spChg chg="del mod">
          <ac:chgData name="Angela Virtudazo" userId="S::a0v00c5@homeoffice.wal-mart.com::6e8838ef-e381-40b7-9345-5f99905b0f8f" providerId="AD" clId="Web-{66825411-9A73-C839-F16B-50B2B8D07382}" dt="2023-08-25T19:12:21.033" v="9"/>
          <ac:spMkLst>
            <pc:docMk/>
            <pc:sldMk cId="2074929450" sldId="2147482010"/>
            <ac:spMk id="11" creationId="{1C24E593-0D24-414C-E70E-F1CF15946B38}"/>
          </ac:spMkLst>
        </pc:spChg>
        <pc:spChg chg="mod">
          <ac:chgData name="Angela Virtudazo" userId="S::a0v00c5@homeoffice.wal-mart.com::6e8838ef-e381-40b7-9345-5f99905b0f8f" providerId="AD" clId="Web-{66825411-9A73-C839-F16B-50B2B8D07382}" dt="2023-08-25T19:12:41.549" v="10" actId="1076"/>
          <ac:spMkLst>
            <pc:docMk/>
            <pc:sldMk cId="2074929450" sldId="2147482010"/>
            <ac:spMk id="15" creationId="{B7D6C51B-B07C-A313-1ABD-5396065CA143}"/>
          </ac:spMkLst>
        </pc:spChg>
        <pc:spChg chg="mod">
          <ac:chgData name="Angela Virtudazo" userId="S::a0v00c5@homeoffice.wal-mart.com::6e8838ef-e381-40b7-9345-5f99905b0f8f" providerId="AD" clId="Web-{66825411-9A73-C839-F16B-50B2B8D07382}" dt="2023-08-25T19:12:41.565" v="12" actId="1076"/>
          <ac:spMkLst>
            <pc:docMk/>
            <pc:sldMk cId="2074929450" sldId="2147482010"/>
            <ac:spMk id="17" creationId="{C3984379-AF1E-0852-0832-C6A856ADCF59}"/>
          </ac:spMkLst>
        </pc:spChg>
        <pc:cxnChg chg="mod">
          <ac:chgData name="Angela Virtudazo" userId="S::a0v00c5@homeoffice.wal-mart.com::6e8838ef-e381-40b7-9345-5f99905b0f8f" providerId="AD" clId="Web-{66825411-9A73-C839-F16B-50B2B8D07382}" dt="2023-08-25T19:12:41.565" v="11" actId="1076"/>
          <ac:cxnSpMkLst>
            <pc:docMk/>
            <pc:sldMk cId="2074929450" sldId="2147482010"/>
            <ac:cxnSpMk id="16" creationId="{F0E9D260-908E-86F8-65CC-20E35FE2E281}"/>
          </ac:cxnSpMkLst>
        </pc:cxnChg>
      </pc:sldChg>
      <pc:sldChg chg="add replId modNotes">
        <pc:chgData name="Angela Virtudazo" userId="S::a0v00c5@homeoffice.wal-mart.com::6e8838ef-e381-40b7-9345-5f99905b0f8f" providerId="AD" clId="Web-{66825411-9A73-C839-F16B-50B2B8D07382}" dt="2023-08-25T20:06:34.742" v="281"/>
        <pc:sldMkLst>
          <pc:docMk/>
          <pc:sldMk cId="56174919" sldId="2147482011"/>
        </pc:sldMkLst>
      </pc:sldChg>
    </pc:docChg>
  </pc:docChgLst>
  <pc:docChgLst>
    <pc:chgData name="Mackenzi Crank" userId="b063ae51-cd30-4ec0-ad19-ed437f427944" providerId="ADAL" clId="{5A3F5B26-1D5F-43DD-935F-8B2105FC1777}"/>
    <pc:docChg chg="modSld">
      <pc:chgData name="Mackenzi Crank" userId="b063ae51-cd30-4ec0-ad19-ed437f427944" providerId="ADAL" clId="{5A3F5B26-1D5F-43DD-935F-8B2105FC1777}" dt="2023-10-05T11:04:40.192" v="2" actId="15"/>
      <pc:docMkLst>
        <pc:docMk/>
      </pc:docMkLst>
      <pc:sldChg chg="modNotesTx">
        <pc:chgData name="Mackenzi Crank" userId="b063ae51-cd30-4ec0-ad19-ed437f427944" providerId="ADAL" clId="{5A3F5B26-1D5F-43DD-935F-8B2105FC1777}" dt="2023-10-05T11:04:40.192" v="2" actId="15"/>
        <pc:sldMkLst>
          <pc:docMk/>
          <pc:sldMk cId="37962888" sldId="2142532755"/>
        </pc:sldMkLst>
      </pc:sldChg>
    </pc:docChg>
  </pc:docChgLst>
  <pc:docChgLst>
    <pc:chgData name="Fred George-Hiatt" userId="S::f0hiatt@homeoffice.wal-mart.com::22969adb-177e-407d-af92-997e0e77c390" providerId="AD" clId="Web-{84943CC1-9A62-B563-1F41-A2AD93F9A1B9}"/>
    <pc:docChg chg="modSld">
      <pc:chgData name="Fred George-Hiatt" userId="S::f0hiatt@homeoffice.wal-mart.com::22969adb-177e-407d-af92-997e0e77c390" providerId="AD" clId="Web-{84943CC1-9A62-B563-1F41-A2AD93F9A1B9}" dt="2023-09-15T19:25:03.723" v="40"/>
      <pc:docMkLst>
        <pc:docMk/>
      </pc:docMkLst>
      <pc:sldChg chg="modSp">
        <pc:chgData name="Fred George-Hiatt" userId="S::f0hiatt@homeoffice.wal-mart.com::22969adb-177e-407d-af92-997e0e77c390" providerId="AD" clId="Web-{84943CC1-9A62-B563-1F41-A2AD93F9A1B9}" dt="2023-09-15T19:25:03.723" v="40"/>
        <pc:sldMkLst>
          <pc:docMk/>
          <pc:sldMk cId="4077570991" sldId="2142532765"/>
        </pc:sldMkLst>
        <pc:graphicFrameChg chg="mod modGraphic">
          <ac:chgData name="Fred George-Hiatt" userId="S::f0hiatt@homeoffice.wal-mart.com::22969adb-177e-407d-af92-997e0e77c390" providerId="AD" clId="Web-{84943CC1-9A62-B563-1F41-A2AD93F9A1B9}" dt="2023-09-15T19:25:03.723" v="40"/>
          <ac:graphicFrameMkLst>
            <pc:docMk/>
            <pc:sldMk cId="4077570991" sldId="2142532765"/>
            <ac:graphicFrameMk id="10" creationId="{61352E52-FA89-8AE5-CB10-5035AB1FF86D}"/>
          </ac:graphicFrameMkLst>
        </pc:graphicFrameChg>
      </pc:sldChg>
    </pc:docChg>
  </pc:docChgLst>
  <pc:docChgLst>
    <pc:chgData name="Angela Virtudazo" userId="6e8838ef-e381-40b7-9345-5f99905b0f8f" providerId="ADAL" clId="{4897CFA8-D00C-804B-9592-F01E676DB18B}"/>
    <pc:docChg chg="modSld">
      <pc:chgData name="Angela Virtudazo" userId="6e8838ef-e381-40b7-9345-5f99905b0f8f" providerId="ADAL" clId="{4897CFA8-D00C-804B-9592-F01E676DB18B}" dt="2023-10-03T17:58:21.735" v="36" actId="20577"/>
      <pc:docMkLst>
        <pc:docMk/>
      </pc:docMkLst>
      <pc:sldChg chg="modSp mod">
        <pc:chgData name="Angela Virtudazo" userId="6e8838ef-e381-40b7-9345-5f99905b0f8f" providerId="ADAL" clId="{4897CFA8-D00C-804B-9592-F01E676DB18B}" dt="2023-10-02T19:55:42.056" v="34" actId="20577"/>
        <pc:sldMkLst>
          <pc:docMk/>
          <pc:sldMk cId="215838384" sldId="2142532767"/>
        </pc:sldMkLst>
        <pc:spChg chg="mod">
          <ac:chgData name="Angela Virtudazo" userId="6e8838ef-e381-40b7-9345-5f99905b0f8f" providerId="ADAL" clId="{4897CFA8-D00C-804B-9592-F01E676DB18B}" dt="2023-10-02T19:55:42.056" v="34" actId="20577"/>
          <ac:spMkLst>
            <pc:docMk/>
            <pc:sldMk cId="215838384" sldId="2142532767"/>
            <ac:spMk id="14" creationId="{EAF1098F-48FF-8FCF-7467-490E21BAC278}"/>
          </ac:spMkLst>
        </pc:spChg>
      </pc:sldChg>
      <pc:sldChg chg="modNotesTx">
        <pc:chgData name="Angela Virtudazo" userId="6e8838ef-e381-40b7-9345-5f99905b0f8f" providerId="ADAL" clId="{4897CFA8-D00C-804B-9592-F01E676DB18B}" dt="2023-10-02T19:53:51.618" v="14" actId="15"/>
        <pc:sldMkLst>
          <pc:docMk/>
          <pc:sldMk cId="1050831362" sldId="2147481998"/>
        </pc:sldMkLst>
      </pc:sldChg>
      <pc:sldChg chg="modNotesTx">
        <pc:chgData name="Angela Virtudazo" userId="6e8838ef-e381-40b7-9345-5f99905b0f8f" providerId="ADAL" clId="{4897CFA8-D00C-804B-9592-F01E676DB18B}" dt="2023-10-02T19:54:22.551" v="16"/>
        <pc:sldMkLst>
          <pc:docMk/>
          <pc:sldMk cId="2074929450" sldId="2147482010"/>
        </pc:sldMkLst>
      </pc:sldChg>
      <pc:sldChg chg="modSp mod">
        <pc:chgData name="Angela Virtudazo" userId="6e8838ef-e381-40b7-9345-5f99905b0f8f" providerId="ADAL" clId="{4897CFA8-D00C-804B-9592-F01E676DB18B}" dt="2023-10-03T17:58:21.735" v="36" actId="20577"/>
        <pc:sldMkLst>
          <pc:docMk/>
          <pc:sldMk cId="1774297834" sldId="2147482012"/>
        </pc:sldMkLst>
        <pc:spChg chg="mod">
          <ac:chgData name="Angela Virtudazo" userId="6e8838ef-e381-40b7-9345-5f99905b0f8f" providerId="ADAL" clId="{4897CFA8-D00C-804B-9592-F01E676DB18B}" dt="2023-10-03T17:58:21.735" v="36" actId="20577"/>
          <ac:spMkLst>
            <pc:docMk/>
            <pc:sldMk cId="1774297834" sldId="2147482012"/>
            <ac:spMk id="16" creationId="{71C339D9-384C-A650-D9DF-D359768E2FDE}"/>
          </ac:spMkLst>
        </pc:spChg>
        <pc:spChg chg="mod">
          <ac:chgData name="Angela Virtudazo" userId="6e8838ef-e381-40b7-9345-5f99905b0f8f" providerId="ADAL" clId="{4897CFA8-D00C-804B-9592-F01E676DB18B}" dt="2023-10-03T17:58:16.351" v="35" actId="20577"/>
          <ac:spMkLst>
            <pc:docMk/>
            <pc:sldMk cId="1774297834" sldId="2147482012"/>
            <ac:spMk id="17" creationId="{D8164432-B612-FFC9-9144-8C7F365D1863}"/>
          </ac:spMkLst>
        </pc:spChg>
      </pc:sldChg>
    </pc:docChg>
  </pc:docChgLst>
  <pc:docChgLst>
    <pc:chgData name="Josh Foster" userId="d89b5959-ec36-496a-9cbc-60689faa9556" providerId="ADAL" clId="{D9416F43-4B29-4D60-B0EF-57898FA5AC4B}"/>
    <pc:docChg chg="undo custSel modSld">
      <pc:chgData name="Josh Foster" userId="d89b5959-ec36-496a-9cbc-60689faa9556" providerId="ADAL" clId="{D9416F43-4B29-4D60-B0EF-57898FA5AC4B}" dt="2023-09-05T14:24:50.845" v="35" actId="931"/>
      <pc:docMkLst>
        <pc:docMk/>
      </pc:docMkLst>
      <pc:sldChg chg="modSp mod">
        <pc:chgData name="Josh Foster" userId="d89b5959-ec36-496a-9cbc-60689faa9556" providerId="ADAL" clId="{D9416F43-4B29-4D60-B0EF-57898FA5AC4B}" dt="2023-09-05T13:54:10.081" v="18" actId="1076"/>
        <pc:sldMkLst>
          <pc:docMk/>
          <pc:sldMk cId="215838384" sldId="2142532767"/>
        </pc:sldMkLst>
        <pc:picChg chg="mod">
          <ac:chgData name="Josh Foster" userId="d89b5959-ec36-496a-9cbc-60689faa9556" providerId="ADAL" clId="{D9416F43-4B29-4D60-B0EF-57898FA5AC4B}" dt="2023-09-05T13:54:10.081" v="18" actId="1076"/>
          <ac:picMkLst>
            <pc:docMk/>
            <pc:sldMk cId="215838384" sldId="2142532767"/>
            <ac:picMk id="4" creationId="{28943B60-8FFE-B4DC-724D-3A47C887C78D}"/>
          </ac:picMkLst>
        </pc:picChg>
        <pc:picChg chg="mod">
          <ac:chgData name="Josh Foster" userId="d89b5959-ec36-496a-9cbc-60689faa9556" providerId="ADAL" clId="{D9416F43-4B29-4D60-B0EF-57898FA5AC4B}" dt="2023-09-05T13:53:32.275" v="12" actId="1076"/>
          <ac:picMkLst>
            <pc:docMk/>
            <pc:sldMk cId="215838384" sldId="2142532767"/>
            <ac:picMk id="8" creationId="{0B45A407-58B1-BCFD-E296-BC942734E463}"/>
          </ac:picMkLst>
        </pc:picChg>
      </pc:sldChg>
      <pc:sldChg chg="addSp delSp modSp mod">
        <pc:chgData name="Josh Foster" userId="d89b5959-ec36-496a-9cbc-60689faa9556" providerId="ADAL" clId="{D9416F43-4B29-4D60-B0EF-57898FA5AC4B}" dt="2023-09-05T14:24:50.845" v="35" actId="931"/>
        <pc:sldMkLst>
          <pc:docMk/>
          <pc:sldMk cId="1050831362" sldId="2147481998"/>
        </pc:sldMkLst>
        <pc:picChg chg="add del">
          <ac:chgData name="Josh Foster" userId="d89b5959-ec36-496a-9cbc-60689faa9556" providerId="ADAL" clId="{D9416F43-4B29-4D60-B0EF-57898FA5AC4B}" dt="2023-09-05T14:24:48.615" v="31" actId="478"/>
          <ac:picMkLst>
            <pc:docMk/>
            <pc:sldMk cId="1050831362" sldId="2147481998"/>
            <ac:picMk id="7" creationId="{9779740A-8F08-ADA1-D1C1-51F4395C1CFD}"/>
          </ac:picMkLst>
        </pc:picChg>
        <pc:picChg chg="add del mod">
          <ac:chgData name="Josh Foster" userId="d89b5959-ec36-496a-9cbc-60689faa9556" providerId="ADAL" clId="{D9416F43-4B29-4D60-B0EF-57898FA5AC4B}" dt="2023-09-05T14:24:50.845" v="35" actId="931"/>
          <ac:picMkLst>
            <pc:docMk/>
            <pc:sldMk cId="1050831362" sldId="2147481998"/>
            <ac:picMk id="9" creationId="{3223639D-B2ED-44BD-D002-556983D05096}"/>
          </ac:picMkLst>
        </pc:picChg>
      </pc:sldChg>
      <pc:sldChg chg="modNotesTx">
        <pc:chgData name="Josh Foster" userId="d89b5959-ec36-496a-9cbc-60689faa9556" providerId="ADAL" clId="{D9416F43-4B29-4D60-B0EF-57898FA5AC4B}" dt="2023-09-05T14:19:36.346" v="22" actId="20577"/>
        <pc:sldMkLst>
          <pc:docMk/>
          <pc:sldMk cId="675379079" sldId="2147482009"/>
        </pc:sldMkLst>
      </pc:sldChg>
    </pc:docChg>
  </pc:docChgLst>
  <pc:docChgLst>
    <pc:chgData name="Evelyn Barnes" userId="0c951285-849a-43f6-8768-f19dba9ade40" providerId="ADAL" clId="{5CC3B760-9F57-404A-9845-799FFF56C4EE}"/>
    <pc:docChg chg="undo custSel addSld modSld sldOrd">
      <pc:chgData name="Evelyn Barnes" userId="0c951285-849a-43f6-8768-f19dba9ade40" providerId="ADAL" clId="{5CC3B760-9F57-404A-9845-799FFF56C4EE}" dt="2023-09-05T15:49:09.983" v="164" actId="14826"/>
      <pc:docMkLst>
        <pc:docMk/>
      </pc:docMkLst>
      <pc:sldChg chg="delSp mod">
        <pc:chgData name="Evelyn Barnes" userId="0c951285-849a-43f6-8768-f19dba9ade40" providerId="ADAL" clId="{5CC3B760-9F57-404A-9845-799FFF56C4EE}" dt="2023-08-31T14:35:47.537" v="2" actId="478"/>
        <pc:sldMkLst>
          <pc:docMk/>
          <pc:sldMk cId="4077570991" sldId="2142532765"/>
        </pc:sldMkLst>
        <pc:spChg chg="del">
          <ac:chgData name="Evelyn Barnes" userId="0c951285-849a-43f6-8768-f19dba9ade40" providerId="ADAL" clId="{5CC3B760-9F57-404A-9845-799FFF56C4EE}" dt="2023-08-31T14:35:47.537" v="2" actId="478"/>
          <ac:spMkLst>
            <pc:docMk/>
            <pc:sldMk cId="4077570991" sldId="2142532765"/>
            <ac:spMk id="13" creationId="{C3298712-BCE3-B2D5-865A-AF60582F4ED8}"/>
          </ac:spMkLst>
        </pc:spChg>
      </pc:sldChg>
      <pc:sldChg chg="addSp mod">
        <pc:chgData name="Evelyn Barnes" userId="0c951285-849a-43f6-8768-f19dba9ade40" providerId="ADAL" clId="{5CC3B760-9F57-404A-9845-799FFF56C4EE}" dt="2023-08-31T14:18:42.862" v="0" actId="22"/>
        <pc:sldMkLst>
          <pc:docMk/>
          <pc:sldMk cId="1050831362" sldId="2147481998"/>
        </pc:sldMkLst>
        <pc:spChg chg="add">
          <ac:chgData name="Evelyn Barnes" userId="0c951285-849a-43f6-8768-f19dba9ade40" providerId="ADAL" clId="{5CC3B760-9F57-404A-9845-799FFF56C4EE}" dt="2023-08-31T14:18:42.862" v="0" actId="22"/>
          <ac:spMkLst>
            <pc:docMk/>
            <pc:sldMk cId="1050831362" sldId="2147481998"/>
            <ac:spMk id="9" creationId="{8870632D-EC75-A68C-99E1-B0C77C9A8B0F}"/>
          </ac:spMkLst>
        </pc:spChg>
      </pc:sldChg>
      <pc:sldChg chg="delSp mod">
        <pc:chgData name="Evelyn Barnes" userId="0c951285-849a-43f6-8768-f19dba9ade40" providerId="ADAL" clId="{5CC3B760-9F57-404A-9845-799FFF56C4EE}" dt="2023-08-31T14:25:13.842" v="1" actId="478"/>
        <pc:sldMkLst>
          <pc:docMk/>
          <pc:sldMk cId="2140814155" sldId="2147482007"/>
        </pc:sldMkLst>
        <pc:spChg chg="del">
          <ac:chgData name="Evelyn Barnes" userId="0c951285-849a-43f6-8768-f19dba9ade40" providerId="ADAL" clId="{5CC3B760-9F57-404A-9845-799FFF56C4EE}" dt="2023-08-31T14:25:13.842" v="1" actId="478"/>
          <ac:spMkLst>
            <pc:docMk/>
            <pc:sldMk cId="2140814155" sldId="2147482007"/>
            <ac:spMk id="4" creationId="{1290F57C-2100-A7DA-604B-222709BEA39C}"/>
          </ac:spMkLst>
        </pc:spChg>
      </pc:sldChg>
      <pc:sldChg chg="modSp mod modShow delCm modCm">
        <pc:chgData name="Evelyn Barnes" userId="0c951285-849a-43f6-8768-f19dba9ade40" providerId="ADAL" clId="{5CC3B760-9F57-404A-9845-799FFF56C4EE}" dt="2023-08-31T17:12:47.404" v="6"/>
        <pc:sldMkLst>
          <pc:docMk/>
          <pc:sldMk cId="675379079" sldId="2147482009"/>
        </pc:sldMkLst>
        <pc:picChg chg="mod">
          <ac:chgData name="Evelyn Barnes" userId="0c951285-849a-43f6-8768-f19dba9ade40" providerId="ADAL" clId="{5CC3B760-9F57-404A-9845-799FFF56C4EE}" dt="2023-08-31T17:11:50.890" v="3" actId="14826"/>
          <ac:picMkLst>
            <pc:docMk/>
            <pc:sldMk cId="675379079" sldId="2147482009"/>
            <ac:picMk id="2" creationId="{CEEA8E28-8007-AA6E-936E-3492F4BA82F3}"/>
          </ac:picMkLst>
        </pc:picChg>
        <pc:extLst>
          <p:ext xmlns:p="http://schemas.openxmlformats.org/presentationml/2006/main" uri="{D6D511B9-2390-475A-947B-AFAB55BFBCF1}">
            <pc226:cmChg xmlns:pc226="http://schemas.microsoft.com/office/powerpoint/2022/06/main/command" chg="del mod">
              <pc226:chgData name="Evelyn Barnes" userId="0c951285-849a-43f6-8768-f19dba9ade40" providerId="ADAL" clId="{5CC3B760-9F57-404A-9845-799FFF56C4EE}" dt="2023-08-31T17:12:47.404" v="6"/>
              <pc2:cmMkLst xmlns:pc2="http://schemas.microsoft.com/office/powerpoint/2019/9/main/command">
                <pc:docMk/>
                <pc:sldMk cId="675379079" sldId="2147482009"/>
                <pc2:cmMk id="{99B4C919-8C53-1440-8CDF-CE9A09820504}"/>
              </pc2:cmMkLst>
            </pc226:cmChg>
          </p:ext>
        </pc:extLst>
      </pc:sldChg>
      <pc:sldChg chg="modSp add mod ord">
        <pc:chgData name="Evelyn Barnes" userId="0c951285-849a-43f6-8768-f19dba9ade40" providerId="ADAL" clId="{5CC3B760-9F57-404A-9845-799FFF56C4EE}" dt="2023-09-05T15:07:29.383" v="126" actId="20577"/>
        <pc:sldMkLst>
          <pc:docMk/>
          <pc:sldMk cId="1288958843" sldId="2147482013"/>
        </pc:sldMkLst>
        <pc:spChg chg="mod">
          <ac:chgData name="Evelyn Barnes" userId="0c951285-849a-43f6-8768-f19dba9ade40" providerId="ADAL" clId="{5CC3B760-9F57-404A-9845-799FFF56C4EE}" dt="2023-09-05T15:07:29.383" v="126" actId="20577"/>
          <ac:spMkLst>
            <pc:docMk/>
            <pc:sldMk cId="1288958843" sldId="2147482013"/>
            <ac:spMk id="3" creationId="{A659EF1C-2B23-872C-EA8F-FA4793966BDB}"/>
          </ac:spMkLst>
        </pc:spChg>
      </pc:sldChg>
      <pc:sldChg chg="addSp delSp modSp add mod">
        <pc:chgData name="Evelyn Barnes" userId="0c951285-849a-43f6-8768-f19dba9ade40" providerId="ADAL" clId="{5CC3B760-9F57-404A-9845-799FFF56C4EE}" dt="2023-09-05T15:49:09.983" v="164" actId="14826"/>
        <pc:sldMkLst>
          <pc:docMk/>
          <pc:sldMk cId="3391134288" sldId="2147482014"/>
        </pc:sldMkLst>
        <pc:spChg chg="mod">
          <ac:chgData name="Evelyn Barnes" userId="0c951285-849a-43f6-8768-f19dba9ade40" providerId="ADAL" clId="{5CC3B760-9F57-404A-9845-799FFF56C4EE}" dt="2023-09-05T15:10:07.705" v="163" actId="12789"/>
          <ac:spMkLst>
            <pc:docMk/>
            <pc:sldMk cId="3391134288" sldId="2147482014"/>
            <ac:spMk id="3" creationId="{A659EF1C-2B23-872C-EA8F-FA4793966BDB}"/>
          </ac:spMkLst>
        </pc:spChg>
        <pc:spChg chg="add del mod">
          <ac:chgData name="Evelyn Barnes" userId="0c951285-849a-43f6-8768-f19dba9ade40" providerId="ADAL" clId="{5CC3B760-9F57-404A-9845-799FFF56C4EE}" dt="2023-09-05T15:05:04.312" v="28" actId="22"/>
          <ac:spMkLst>
            <pc:docMk/>
            <pc:sldMk cId="3391134288" sldId="2147482014"/>
            <ac:spMk id="4" creationId="{861E640B-9371-2662-7D09-42791F7CA00C}"/>
          </ac:spMkLst>
        </pc:spChg>
        <pc:spChg chg="add del mod">
          <ac:chgData name="Evelyn Barnes" userId="0c951285-849a-43f6-8768-f19dba9ade40" providerId="ADAL" clId="{5CC3B760-9F57-404A-9845-799FFF56C4EE}" dt="2023-09-05T15:05:20.468" v="32"/>
          <ac:spMkLst>
            <pc:docMk/>
            <pc:sldMk cId="3391134288" sldId="2147482014"/>
            <ac:spMk id="15" creationId="{44958B71-661F-ED46-FC58-922DEA691925}"/>
          </ac:spMkLst>
        </pc:spChg>
        <pc:spChg chg="add del mod">
          <ac:chgData name="Evelyn Barnes" userId="0c951285-849a-43f6-8768-f19dba9ade40" providerId="ADAL" clId="{5CC3B760-9F57-404A-9845-799FFF56C4EE}" dt="2023-09-05T15:05:28.162" v="36" actId="478"/>
          <ac:spMkLst>
            <pc:docMk/>
            <pc:sldMk cId="3391134288" sldId="2147482014"/>
            <ac:spMk id="18" creationId="{1F154F7C-7442-407E-8A16-D5219E35EE21}"/>
          </ac:spMkLst>
        </pc:spChg>
        <pc:spChg chg="add del mod">
          <ac:chgData name="Evelyn Barnes" userId="0c951285-849a-43f6-8768-f19dba9ade40" providerId="ADAL" clId="{5CC3B760-9F57-404A-9845-799FFF56C4EE}" dt="2023-09-05T15:08:26.157" v="132" actId="22"/>
          <ac:spMkLst>
            <pc:docMk/>
            <pc:sldMk cId="3391134288" sldId="2147482014"/>
            <ac:spMk id="20" creationId="{1FF50E3E-8A0E-8B49-0FE4-83AC6132A9A6}"/>
          </ac:spMkLst>
        </pc:spChg>
        <pc:spChg chg="add mod">
          <ac:chgData name="Evelyn Barnes" userId="0c951285-849a-43f6-8768-f19dba9ade40" providerId="ADAL" clId="{5CC3B760-9F57-404A-9845-799FFF56C4EE}" dt="2023-09-05T15:10:07.705" v="163" actId="12789"/>
          <ac:spMkLst>
            <pc:docMk/>
            <pc:sldMk cId="3391134288" sldId="2147482014"/>
            <ac:spMk id="23" creationId="{0CA937ED-D18F-936A-58EE-1C671C5A7336}"/>
          </ac:spMkLst>
        </pc:spChg>
        <pc:picChg chg="del">
          <ac:chgData name="Evelyn Barnes" userId="0c951285-849a-43f6-8768-f19dba9ade40" providerId="ADAL" clId="{5CC3B760-9F57-404A-9845-799FFF56C4EE}" dt="2023-09-05T15:04:41.977" v="26" actId="478"/>
          <ac:picMkLst>
            <pc:docMk/>
            <pc:sldMk cId="3391134288" sldId="2147482014"/>
            <ac:picMk id="7" creationId="{A21FD025-252A-94E9-327E-DAA67E10F8D6}"/>
          </ac:picMkLst>
        </pc:picChg>
        <pc:picChg chg="del">
          <ac:chgData name="Evelyn Barnes" userId="0c951285-849a-43f6-8768-f19dba9ade40" providerId="ADAL" clId="{5CC3B760-9F57-404A-9845-799FFF56C4EE}" dt="2023-09-05T15:04:43.735" v="27" actId="478"/>
          <ac:picMkLst>
            <pc:docMk/>
            <pc:sldMk cId="3391134288" sldId="2147482014"/>
            <ac:picMk id="8" creationId="{FB61A8B1-104F-FC22-8258-4ABA37690014}"/>
          </ac:picMkLst>
        </pc:picChg>
        <pc:picChg chg="del">
          <ac:chgData name="Evelyn Barnes" userId="0c951285-849a-43f6-8768-f19dba9ade40" providerId="ADAL" clId="{5CC3B760-9F57-404A-9845-799FFF56C4EE}" dt="2023-09-05T15:05:26.692" v="35" actId="478"/>
          <ac:picMkLst>
            <pc:docMk/>
            <pc:sldMk cId="3391134288" sldId="2147482014"/>
            <ac:picMk id="9" creationId="{B90C12A8-27B9-617B-168D-F3977A854CC1}"/>
          </ac:picMkLst>
        </pc:picChg>
        <pc:picChg chg="add del mod ord">
          <ac:chgData name="Evelyn Barnes" userId="0c951285-849a-43f6-8768-f19dba9ade40" providerId="ADAL" clId="{5CC3B760-9F57-404A-9845-799FFF56C4EE}" dt="2023-09-05T15:05:12.923" v="30" actId="478"/>
          <ac:picMkLst>
            <pc:docMk/>
            <pc:sldMk cId="3391134288" sldId="2147482014"/>
            <ac:picMk id="11" creationId="{FF2EF9F5-3B9A-FCE0-C7C9-89C3C1CF62CE}"/>
          </ac:picMkLst>
        </pc:picChg>
        <pc:picChg chg="add del">
          <ac:chgData name="Evelyn Barnes" userId="0c951285-849a-43f6-8768-f19dba9ade40" providerId="ADAL" clId="{5CC3B760-9F57-404A-9845-799FFF56C4EE}" dt="2023-09-05T15:05:18.885" v="31" actId="21"/>
          <ac:picMkLst>
            <pc:docMk/>
            <pc:sldMk cId="3391134288" sldId="2147482014"/>
            <ac:picMk id="13" creationId="{477F00C5-500E-90A3-902D-79EAC305DD43}"/>
          </ac:picMkLst>
        </pc:picChg>
        <pc:picChg chg="add del mod">
          <ac:chgData name="Evelyn Barnes" userId="0c951285-849a-43f6-8768-f19dba9ade40" providerId="ADAL" clId="{5CC3B760-9F57-404A-9845-799FFF56C4EE}" dt="2023-09-05T15:08:23.895" v="131" actId="478"/>
          <ac:picMkLst>
            <pc:docMk/>
            <pc:sldMk cId="3391134288" sldId="2147482014"/>
            <ac:picMk id="16" creationId="{B020FB88-0B7C-7579-43F3-296A042277D1}"/>
          </ac:picMkLst>
        </pc:picChg>
        <pc:picChg chg="add mod ord">
          <ac:chgData name="Evelyn Barnes" userId="0c951285-849a-43f6-8768-f19dba9ade40" providerId="ADAL" clId="{5CC3B760-9F57-404A-9845-799FFF56C4EE}" dt="2023-09-05T15:09:37.801" v="159" actId="14100"/>
          <ac:picMkLst>
            <pc:docMk/>
            <pc:sldMk cId="3391134288" sldId="2147482014"/>
            <ac:picMk id="22" creationId="{A1651115-0F89-31F4-2B1F-2F5625F0F6EF}"/>
          </ac:picMkLst>
        </pc:picChg>
        <pc:picChg chg="add mod">
          <ac:chgData name="Evelyn Barnes" userId="0c951285-849a-43f6-8768-f19dba9ade40" providerId="ADAL" clId="{5CC3B760-9F57-404A-9845-799FFF56C4EE}" dt="2023-09-05T15:49:09.983" v="164" actId="14826"/>
          <ac:picMkLst>
            <pc:docMk/>
            <pc:sldMk cId="3391134288" sldId="2147482014"/>
            <ac:picMk id="24" creationId="{B11E55FB-0714-0C59-9232-98623BE222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1651CB-CBC7-44FD-ADD5-14089471D781}" type="datetimeFigureOut">
              <a:rPr lang="en-US" smtClean="0"/>
              <a:t>10/9/2023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F3A479-2FC9-4EE1-9748-657E3ADD3A33}" type="slidenum">
              <a:rPr lang="en-US" smtClean="0"/>
              <a:t>‹#›</a:t>
            </a:fld>
            <a:endParaRPr lang="en-US"/>
          </a:p>
        </p:txBody>
      </p:sp>
    </p:spTree>
    <p:extLst>
      <p:ext uri="{BB962C8B-B14F-4D97-AF65-F5344CB8AC3E}">
        <p14:creationId xmlns:p14="http://schemas.microsoft.com/office/powerpoint/2010/main" val="96769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eams.wal-mart.com/:f:/r/sites/GenAIMVPMyAssistant/Shared%20Documents/Knowledge%20Domains/Get%20Moving%20with%20My%20Assistant%20-%20Idea%20Repository?csf=1&amp;web=1&amp;e=50ILN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eedbackally.walmart.com/survey/P7zwKdPFTK42dG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Presenters: </a:t>
            </a:r>
          </a:p>
          <a:p>
            <a:r>
              <a:rPr lang="en-US" b="1" i="1">
                <a:cs typeface="Calibri"/>
              </a:rPr>
              <a:t>Be sure to add your use cases and specific examples for your learners!</a:t>
            </a:r>
          </a:p>
        </p:txBody>
      </p:sp>
      <p:sp>
        <p:nvSpPr>
          <p:cNvPr id="4" name="Slide Number Placeholder 3"/>
          <p:cNvSpPr>
            <a:spLocks noGrp="1"/>
          </p:cNvSpPr>
          <p:nvPr>
            <p:ph type="sldNum" sz="quarter" idx="5"/>
          </p:nvPr>
        </p:nvSpPr>
        <p:spPr/>
        <p:txBody>
          <a:bodyPr/>
          <a:lstStyle/>
          <a:p>
            <a:fld id="{6DF3A479-2FC9-4EE1-9748-657E3ADD3A33}" type="slidenum">
              <a:rPr lang="en-US" smtClean="0"/>
              <a:t>1</a:t>
            </a:fld>
            <a:endParaRPr lang="en-US"/>
          </a:p>
        </p:txBody>
      </p:sp>
    </p:spTree>
    <p:extLst>
      <p:ext uri="{BB962C8B-B14F-4D97-AF65-F5344CB8AC3E}">
        <p14:creationId xmlns:p14="http://schemas.microsoft.com/office/powerpoint/2010/main" val="237840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Bogle"/>
                <a:ea typeface="Calibri" panose="020F0502020204030204" pitchFamily="34" charset="0"/>
                <a:cs typeface="Times New Roman" panose="02020603050405020304" pitchFamily="18" charset="0"/>
              </a:rPr>
              <a:t>Let's try a prompting formula. It is </a:t>
            </a:r>
            <a:r>
              <a:rPr lang="en-US" sz="1800" b="1">
                <a:solidFill>
                  <a:srgbClr val="000000"/>
                </a:solidFill>
                <a:latin typeface="Bogle"/>
                <a:ea typeface="Calibri" panose="020F0502020204030204" pitchFamily="34" charset="0"/>
                <a:cs typeface="Times New Roman" panose="02020603050405020304" pitchFamily="18" charset="0"/>
              </a:rPr>
              <a:t>role</a:t>
            </a:r>
            <a:r>
              <a:rPr lang="en-US" sz="1800">
                <a:solidFill>
                  <a:srgbClr val="000000"/>
                </a:solidFill>
                <a:latin typeface="Bogle"/>
                <a:ea typeface="Calibri" panose="020F0502020204030204" pitchFamily="34" charset="0"/>
                <a:cs typeface="Times New Roman" panose="02020603050405020304" pitchFamily="18" charset="0"/>
              </a:rPr>
              <a:t> (context) + </a:t>
            </a:r>
            <a:r>
              <a:rPr lang="en-US" sz="1800" b="1">
                <a:solidFill>
                  <a:srgbClr val="000000"/>
                </a:solidFill>
                <a:latin typeface="Bogle"/>
                <a:ea typeface="Calibri" panose="020F0502020204030204" pitchFamily="34" charset="0"/>
                <a:cs typeface="Times New Roman" panose="02020603050405020304" pitchFamily="18" charset="0"/>
              </a:rPr>
              <a:t>task</a:t>
            </a:r>
            <a:r>
              <a:rPr lang="en-US" sz="1800">
                <a:solidFill>
                  <a:srgbClr val="000000"/>
                </a:solidFill>
                <a:latin typeface="Bogle"/>
                <a:ea typeface="Calibri" panose="020F0502020204030204" pitchFamily="34" charset="0"/>
                <a:cs typeface="Times New Roman" panose="02020603050405020304" pitchFamily="18" charset="0"/>
              </a:rPr>
              <a:t> + </a:t>
            </a:r>
            <a:r>
              <a:rPr lang="en-US" sz="1800" b="1">
                <a:solidFill>
                  <a:srgbClr val="000000"/>
                </a:solidFill>
                <a:latin typeface="Bogle"/>
                <a:ea typeface="Calibri" panose="020F0502020204030204" pitchFamily="34" charset="0"/>
                <a:cs typeface="Times New Roman" panose="02020603050405020304" pitchFamily="18" charset="0"/>
              </a:rPr>
              <a:t>instructions</a:t>
            </a:r>
            <a:r>
              <a:rPr lang="en-US" sz="1800">
                <a:solidFill>
                  <a:srgbClr val="000000"/>
                </a:solidFill>
                <a:latin typeface="Bogle"/>
                <a:ea typeface="Calibri" panose="020F0502020204030204" pitchFamily="34" charset="0"/>
                <a:cs typeface="Times New Roman" panose="02020603050405020304" pitchFamily="18" charset="0"/>
              </a:rPr>
              <a:t> + </a:t>
            </a:r>
            <a:r>
              <a:rPr lang="en-US" sz="1800" b="1">
                <a:solidFill>
                  <a:srgbClr val="000000"/>
                </a:solidFill>
                <a:latin typeface="Bogle"/>
                <a:ea typeface="Calibri" panose="020F0502020204030204" pitchFamily="34" charset="0"/>
                <a:cs typeface="Times New Roman" panose="02020603050405020304" pitchFamily="18" charset="0"/>
              </a:rPr>
              <a:t>examples</a:t>
            </a:r>
            <a:r>
              <a:rPr lang="en-US" sz="1800">
                <a:solidFill>
                  <a:srgbClr val="000000"/>
                </a:solidFill>
                <a:latin typeface="Bogle"/>
                <a:ea typeface="Calibri" panose="020F0502020204030204" pitchFamily="34" charset="0"/>
                <a:cs typeface="Times New Roman" panose="02020603050405020304" pitchFamily="18" charset="0"/>
              </a:rPr>
              <a:t> or data.</a:t>
            </a:r>
            <a:endParaRPr lang="en-US"/>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Start by telling My Assistant what role to play or describe the situation. “You are a People partner” or “You are a product owner in x area” or “I am having trouble remembering to follow up on action items from meetings.”</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Next tell it specifically what you want it to do or create, maybe a letter, table, checklist, or set of questions.</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Then give it detailed instructions. “I need the results to adhere to our Walmart values and culture.”</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Finally, give it data or examples to make it more concise. Provide a sample of your writing, an article, or a social media post, etc. You can copy and paste it in or provide a link to the internal page. The tool does NOT have access to the public internet so keep that in mind.</a:t>
            </a:r>
          </a:p>
          <a:p>
            <a:r>
              <a:rPr lang="en-US" sz="1800">
                <a:solidFill>
                  <a:srgbClr val="000000"/>
                </a:solidFill>
                <a:latin typeface="Bogle"/>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6DF3A479-2FC9-4EE1-9748-657E3ADD3A33}" type="slidenum">
              <a:rPr lang="en-US" smtClean="0"/>
              <a:t>10</a:t>
            </a:fld>
            <a:endParaRPr lang="en-US"/>
          </a:p>
        </p:txBody>
      </p:sp>
    </p:spTree>
    <p:extLst>
      <p:ext uri="{BB962C8B-B14F-4D97-AF65-F5344CB8AC3E}">
        <p14:creationId xmlns:p14="http://schemas.microsoft.com/office/powerpoint/2010/main" val="377883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go back to one of the prompts you tried previously and try asking again with the new formula. For example, try “You are a People Manager. Create an email to managers to prepare for talent planning. Focus on development planning and include three action items for the session. Use the following as reference: (then paste in the reference material.) </a:t>
            </a:r>
          </a:p>
          <a:p>
            <a:r>
              <a:rPr lang="en-US"/>
              <a:t> </a:t>
            </a:r>
            <a:endParaRPr lang="en-US">
              <a:cs typeface="Calibri"/>
            </a:endParaRPr>
          </a:p>
          <a:p>
            <a:r>
              <a:rPr lang="en-US"/>
              <a:t> </a:t>
            </a:r>
            <a:endParaRPr lang="en-US">
              <a:cs typeface="Calibri"/>
            </a:endParaRPr>
          </a:p>
          <a:p>
            <a:r>
              <a:rPr lang="en-US"/>
              <a:t>What's different about the results? Are they better this time? </a:t>
            </a:r>
            <a:endParaRPr lang="en-US">
              <a:cs typeface="Calibri"/>
            </a:endParaRPr>
          </a:p>
          <a:p>
            <a:r>
              <a:rPr lang="en-US"/>
              <a:t> </a:t>
            </a:r>
            <a:endParaRPr lang="en-US">
              <a:cs typeface="Calibri"/>
            </a:endParaRPr>
          </a:p>
          <a:p>
            <a:r>
              <a:rPr lang="en-US"/>
              <a:t>And if you aren't happy with the results, ask follow-up questions or give it another task. You can say things like "can you make this simpler?" or "please make this shorter.” or “make this more conversational." The tool remembers what you asked and can follow the conversation - usually. If the tool happens to forget or get confused, you can always start over. It has a working memory that lasts around 30 minutes.</a:t>
            </a:r>
            <a:endParaRPr lang="en-US">
              <a:cs typeface="Calibri"/>
            </a:endParaRPr>
          </a:p>
          <a:p>
            <a:r>
              <a:rPr lang="en-US"/>
              <a:t> </a:t>
            </a:r>
          </a:p>
          <a:p>
            <a:r>
              <a:rPr lang="en-US" sz="1800" b="1" i="0">
                <a:solidFill>
                  <a:srgbClr val="000000"/>
                </a:solidFill>
                <a:effectLst/>
                <a:latin typeface="Bogle" panose="020B0503020203060203" pitchFamily="34" charset="77"/>
              </a:rPr>
              <a:t>NOTE:</a:t>
            </a:r>
            <a:r>
              <a:rPr lang="en-US" sz="1800" b="0" i="0">
                <a:solidFill>
                  <a:srgbClr val="000000"/>
                </a:solidFill>
                <a:effectLst/>
                <a:latin typeface="Bogle" panose="020B0503020203060203" pitchFamily="34" charset="77"/>
              </a:rPr>
              <a:t> Don’t forget about hallucinations! Our four core values are Respect for the Individual, Service to the Customer, Strive for Excellence, and Act with Integrity. Did you get those in your results? How will you validate the results? You are accountable no matter where the information comes from. </a:t>
            </a:r>
            <a:endParaRPr lang="en-US">
              <a:cs typeface="Calibri"/>
            </a:endParaRPr>
          </a:p>
          <a:p>
            <a:r>
              <a:rPr lang="en-US"/>
              <a:t> </a:t>
            </a:r>
            <a:endParaRPr lang="en-US">
              <a:cs typeface="Calibri"/>
            </a:endParaRPr>
          </a:p>
          <a:p>
            <a:r>
              <a:rPr lang="en-US"/>
              <a:t>One more note about prompting – you can have the tool ask you questions. For example, let’s say you get a result, but you feel like it could be more helpful. Prompt the AI to interview you. Try “Please ask me questions to provide you with more information you might need for a better result.” Give it a try. </a:t>
            </a:r>
            <a:endParaRPr lang="en-US">
              <a:cs typeface="Calibri"/>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11</a:t>
            </a:fld>
            <a:endParaRPr lang="en-US"/>
          </a:p>
        </p:txBody>
      </p:sp>
    </p:spTree>
    <p:extLst>
      <p:ext uri="{BB962C8B-B14F-4D97-AF65-F5344CB8AC3E}">
        <p14:creationId xmlns:p14="http://schemas.microsoft.com/office/powerpoint/2010/main" val="332763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so we now know how to create some strong prompts. Are you ready to apply this to your day? </a:t>
            </a:r>
          </a:p>
          <a:p>
            <a:r>
              <a:rPr lang="en-US"/>
              <a:t> </a:t>
            </a:r>
            <a:endParaRPr lang="en-US">
              <a:cs typeface="Calibri"/>
            </a:endParaRPr>
          </a:p>
          <a:p>
            <a:pPr marL="174625" indent="-174625">
              <a:buFont typeface="Arial"/>
              <a:buChar char="•"/>
            </a:pPr>
            <a:r>
              <a:rPr lang="en-US"/>
              <a:t>Break into groups of 2-4. </a:t>
            </a:r>
            <a:endParaRPr lang="en-US">
              <a:cs typeface="Calibri" panose="020F0502020204030204"/>
            </a:endParaRPr>
          </a:p>
          <a:p>
            <a:pPr marL="174625" indent="-174625">
              <a:buFont typeface="Arial"/>
              <a:buChar char="•"/>
            </a:pPr>
            <a:r>
              <a:rPr lang="en-US"/>
              <a:t>Brainstorm ideas for using Gen AI to make your day-to-day more productive. </a:t>
            </a:r>
            <a:endParaRPr lang="en-US">
              <a:cs typeface="Calibri"/>
            </a:endParaRPr>
          </a:p>
          <a:p>
            <a:pPr marL="290830" lvl="1"/>
            <a:r>
              <a:rPr lang="en-US"/>
              <a:t>-What tasks can Gen AI do for you? What communications could it write? What data could it help analyze? What do you do daily that is repetitive that it could take off your plate? Remember, it won't get bored! </a:t>
            </a:r>
            <a:endParaRPr lang="en-US">
              <a:cs typeface="Calibri"/>
            </a:endParaRPr>
          </a:p>
          <a:p>
            <a:pPr marL="174625" indent="-174625">
              <a:buFont typeface="Arial"/>
              <a:buChar char="•"/>
            </a:pPr>
            <a:r>
              <a:rPr lang="en-US"/>
              <a:t>Determine the highest level of data sensitivity that would be required for your use cases – public, sensitive, or highly-sensitive. </a:t>
            </a:r>
            <a:endParaRPr lang="en-US">
              <a:cs typeface="Calibri"/>
            </a:endParaRPr>
          </a:p>
          <a:p>
            <a:pPr marL="174625" indent="-174625">
              <a:buFont typeface="Arial"/>
              <a:buChar char="•"/>
            </a:pPr>
            <a:r>
              <a:rPr lang="en-US"/>
              <a:t>We'll come back together and bucket the use cases and data as a group.</a:t>
            </a:r>
            <a:endParaRPr lang="en-US">
              <a:cs typeface="Calibri" panose="020F0502020204030204"/>
            </a:endParaRPr>
          </a:p>
          <a:p>
            <a:pPr marL="174625" indent="-174625">
              <a:buFont typeface="Arial"/>
              <a:buChar char="•"/>
            </a:pPr>
            <a:r>
              <a:rPr lang="en-US"/>
              <a:t>We’re not saying it’s a competition…but….make sure you have  someone to represent your area.</a:t>
            </a:r>
            <a:endParaRPr lang="en-US">
              <a:cs typeface="Calibri"/>
            </a:endParaRPr>
          </a:p>
          <a:p>
            <a:pPr marL="174625" indent="-174625">
              <a:buFont typeface="Arial"/>
              <a:buChar char="•"/>
            </a:pPr>
            <a:r>
              <a:rPr lang="en-US">
                <a:cs typeface="Calibri"/>
              </a:rPr>
              <a:t>Looking for volume</a:t>
            </a:r>
          </a:p>
          <a:p>
            <a:pPr marL="174625" indent="-174625">
              <a:buFont typeface="Arial"/>
              <a:buChar char="•"/>
            </a:pPr>
            <a:r>
              <a:rPr lang="en-US">
                <a:cs typeface="Calibri"/>
              </a:rPr>
              <a:t>Think big and small – think about things that you can start immediately </a:t>
            </a:r>
          </a:p>
          <a:p>
            <a:r>
              <a:rPr lang="en-US" b="1"/>
              <a:t>You have 25 minutes. </a:t>
            </a:r>
            <a:r>
              <a:rPr lang="en-US" i="1"/>
              <a:t>(Adjust as needed.)</a:t>
            </a:r>
            <a:endParaRPr lang="en-US" i="1">
              <a:cs typeface="Calibri"/>
            </a:endParaRPr>
          </a:p>
          <a:p>
            <a:r>
              <a:rPr lang="en-US"/>
              <a:t>What questions do you have? </a:t>
            </a:r>
            <a:endParaRPr lang="en-US">
              <a:cs typeface="Calibri"/>
            </a:endParaRPr>
          </a:p>
          <a:p>
            <a:r>
              <a:rPr lang="en-US"/>
              <a:t> </a:t>
            </a:r>
            <a:endParaRPr lang="en-US">
              <a:cs typeface="Calibri"/>
            </a:endParaRPr>
          </a:p>
          <a:p>
            <a:r>
              <a:rPr lang="en-US" i="1"/>
              <a:t>If the teams are struggling, be ready to provide examples, exercises, and use cases to get them started.</a:t>
            </a:r>
            <a:endParaRPr lang="en-US" i="1">
              <a:cs typeface="Calibri"/>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12</a:t>
            </a:fld>
            <a:endParaRPr lang="en-US"/>
          </a:p>
        </p:txBody>
      </p:sp>
    </p:spTree>
    <p:extLst>
      <p:ext uri="{BB962C8B-B14F-4D97-AF65-F5344CB8AC3E}">
        <p14:creationId xmlns:p14="http://schemas.microsoft.com/office/powerpoint/2010/main" val="244639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 groups settle in, share this slide for reference while they work.)</a:t>
            </a:r>
          </a:p>
        </p:txBody>
      </p:sp>
      <p:sp>
        <p:nvSpPr>
          <p:cNvPr id="4" name="Slide Number Placeholder 3"/>
          <p:cNvSpPr>
            <a:spLocks noGrp="1"/>
          </p:cNvSpPr>
          <p:nvPr>
            <p:ph type="sldNum" sz="quarter" idx="5"/>
          </p:nvPr>
        </p:nvSpPr>
        <p:spPr/>
        <p:txBody>
          <a:bodyPr/>
          <a:lstStyle/>
          <a:p>
            <a:fld id="{6DF3A479-2FC9-4EE1-9748-657E3ADD3A33}" type="slidenum">
              <a:rPr lang="en-US" smtClean="0"/>
              <a:t>13</a:t>
            </a:fld>
            <a:endParaRPr lang="en-US"/>
          </a:p>
        </p:txBody>
      </p:sp>
    </p:spTree>
    <p:extLst>
      <p:ext uri="{BB962C8B-B14F-4D97-AF65-F5344CB8AC3E}">
        <p14:creationId xmlns:p14="http://schemas.microsoft.com/office/powerpoint/2010/main" val="31219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a:solidFill>
                  <a:srgbClr val="000000"/>
                </a:solidFill>
                <a:latin typeface="Bogle"/>
                <a:ea typeface="Calibri" panose="020F0502020204030204" pitchFamily="34" charset="0"/>
                <a:cs typeface="Times New Roman" panose="02020603050405020304" pitchFamily="18" charset="0"/>
              </a:rPr>
              <a:t>Bring everyone back to debrief. Ask:</a:t>
            </a:r>
            <a:endParaRPr lang="en-US" sz="1800">
              <a:solidFill>
                <a:srgbClr val="000000"/>
              </a:solidFill>
              <a:latin typeface="Bogle"/>
              <a:ea typeface="Calibri" panose="020F0502020204030204" pitchFamily="34" charset="0"/>
              <a:cs typeface="Times New Roman" panose="02020603050405020304" pitchFamily="18" charset="0"/>
            </a:endParaRP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What did you learn?</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Who has great examples to share?</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What did NOT work, and how could we fix that?</a:t>
            </a:r>
          </a:p>
          <a:p>
            <a:r>
              <a:rPr lang="en-US" sz="1800" i="1">
                <a:solidFill>
                  <a:srgbClr val="000000"/>
                </a:solidFill>
                <a:latin typeface="Bogle"/>
                <a:ea typeface="Calibri" panose="020F0502020204030204" pitchFamily="34" charset="0"/>
                <a:cs typeface="Times New Roman" panose="02020603050405020304" pitchFamily="18" charset="0"/>
              </a:rPr>
              <a:t>Remind them to be brave and fail fast!</a:t>
            </a:r>
            <a:endParaRPr lang="en-US" sz="1800">
              <a:solidFill>
                <a:srgbClr val="000000"/>
              </a:solidFill>
              <a:latin typeface="Bogle"/>
              <a:ea typeface="Calibri" panose="020F0502020204030204" pitchFamily="34" charset="0"/>
              <a:cs typeface="Times New Roman" panose="02020603050405020304" pitchFamily="18" charset="0"/>
            </a:endParaRPr>
          </a:p>
          <a:p>
            <a:r>
              <a:rPr lang="en-US" sz="1800" i="1">
                <a:solidFill>
                  <a:srgbClr val="000000"/>
                </a:solidFill>
                <a:latin typeface="Bogle"/>
                <a:ea typeface="Calibri" panose="020F0502020204030204" pitchFamily="34" charset="0"/>
                <a:cs typeface="Times New Roman" panose="02020603050405020304" pitchFamily="18" charset="0"/>
              </a:rPr>
              <a:t>If time allows, go a step further. What did they find that requires sensitive or highly sensitive data? How could we use the tool to augment the work without exposing data? What options can they think up?</a:t>
            </a:r>
            <a:endParaRPr lang="en-US" sz="1800">
              <a:solidFill>
                <a:srgbClr val="000000"/>
              </a:solidFill>
              <a:latin typeface="Bogle"/>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14</a:t>
            </a:fld>
            <a:endParaRPr lang="en-US"/>
          </a:p>
        </p:txBody>
      </p:sp>
    </p:spTree>
    <p:extLst>
      <p:ext uri="{BB962C8B-B14F-4D97-AF65-F5344CB8AC3E}">
        <p14:creationId xmlns:p14="http://schemas.microsoft.com/office/powerpoint/2010/main" val="3540975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Bogle"/>
                <a:ea typeface="Calibri" panose="020F0502020204030204" pitchFamily="34" charset="0"/>
                <a:cs typeface="Times New Roman" panose="02020603050405020304" pitchFamily="18" charset="0"/>
              </a:rPr>
              <a:t>So, now you know what </a:t>
            </a:r>
            <a:r>
              <a:rPr lang="en-US" sz="1800" err="1">
                <a:solidFill>
                  <a:srgbClr val="000000"/>
                </a:solidFill>
                <a:latin typeface="Bogle"/>
                <a:ea typeface="Calibri" panose="020F0502020204030204" pitchFamily="34" charset="0"/>
                <a:cs typeface="Times New Roman" panose="02020603050405020304" pitchFamily="18" charset="0"/>
              </a:rPr>
              <a:t>GenAI</a:t>
            </a:r>
            <a:r>
              <a:rPr lang="en-US" sz="1800">
                <a:solidFill>
                  <a:srgbClr val="000000"/>
                </a:solidFill>
                <a:latin typeface="Bogle"/>
                <a:ea typeface="Calibri" panose="020F0502020204030204" pitchFamily="34" charset="0"/>
                <a:cs typeface="Times New Roman" panose="02020603050405020304" pitchFamily="18" charset="0"/>
              </a:rPr>
              <a:t> is, what tools we have to use, and how to create specific prompts to return specific results.</a:t>
            </a:r>
            <a:endParaRPr lang="en-US">
              <a:latin typeface="Bogle"/>
            </a:endParaRPr>
          </a:p>
          <a:p>
            <a:endPar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endParaRPr>
          </a:p>
          <a:p>
            <a:r>
              <a:rPr lang="en-US" sz="1800">
                <a:solidFill>
                  <a:srgbClr val="000000"/>
                </a:solidFill>
                <a:latin typeface="Bogle"/>
                <a:ea typeface="Calibri" panose="020F0502020204030204" pitchFamily="34" charset="0"/>
                <a:cs typeface="Times New Roman" panose="02020603050405020304" pitchFamily="18" charset="0"/>
              </a:rPr>
              <a:t>Email your lists to me before you leave today. We will store them centrally to synthesize and build on over time. And for additional cascade sessions, we’ll ask that you store additional brainstorm lists here: </a:t>
            </a:r>
            <a:r>
              <a:rPr lang="en-US" sz="2800">
                <a:hlinkClick r:id="rId3"/>
              </a:rPr>
              <a:t>Get Moving with My Assistant - Idea Repository</a:t>
            </a:r>
            <a:endPar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endParaRPr>
          </a:p>
          <a:p>
            <a:r>
              <a:rPr lang="en-US" sz="1800">
                <a:solidFill>
                  <a:srgbClr val="000000"/>
                </a:solidFill>
                <a:latin typeface="Bogle"/>
                <a:ea typeface="Calibri" panose="020F0502020204030204" pitchFamily="34" charset="0"/>
                <a:cs typeface="Times New Roman" panose="02020603050405020304" pitchFamily="18" charset="0"/>
              </a:rPr>
              <a:t> </a:t>
            </a:r>
          </a:p>
          <a:p>
            <a:r>
              <a:rPr lang="en-US" sz="1800" b="1">
                <a:solidFill>
                  <a:srgbClr val="000000"/>
                </a:solidFill>
                <a:latin typeface="Bogle"/>
                <a:ea typeface="Calibri" panose="020F0502020204030204" pitchFamily="34" charset="0"/>
                <a:cs typeface="Times New Roman" panose="02020603050405020304" pitchFamily="18" charset="0"/>
              </a:rPr>
              <a:t>What do you need from us to be ready to share this information with your teams (cascade)?</a:t>
            </a:r>
            <a:endParaRPr lang="en-US" sz="1800">
              <a:solidFill>
                <a:srgbClr val="000000"/>
              </a:solidFill>
              <a:latin typeface="Bogle"/>
              <a:ea typeface="Calibri" panose="020F0502020204030204" pitchFamily="34" charset="0"/>
              <a:cs typeface="Times New Roman" panose="02020603050405020304" pitchFamily="18" charset="0"/>
            </a:endParaRP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We will provide you with a copy of this presentation and a facilitator guide.</a:t>
            </a:r>
          </a:p>
          <a:p>
            <a:r>
              <a:rPr lang="en-US" sz="1800">
                <a:solidFill>
                  <a:srgbClr val="000000"/>
                </a:solidFill>
                <a:latin typeface="Bogle"/>
                <a:ea typeface="Calibri" panose="020F0502020204030204" pitchFamily="34" charset="0"/>
                <a:cs typeface="Times New Roman" panose="02020603050405020304" pitchFamily="18" charset="0"/>
              </a:rPr>
              <a:t> </a:t>
            </a:r>
          </a:p>
          <a:p>
            <a:r>
              <a:rPr lang="en-US" sz="1800" b="1">
                <a:solidFill>
                  <a:srgbClr val="000000"/>
                </a:solidFill>
                <a:latin typeface="Bogle"/>
                <a:ea typeface="Calibri" panose="020F0502020204030204" pitchFamily="34" charset="0"/>
                <a:cs typeface="Times New Roman" panose="02020603050405020304" pitchFamily="18" charset="0"/>
              </a:rPr>
              <a:t>How else can we help?</a:t>
            </a:r>
            <a:endParaRPr lang="en-US" sz="1800">
              <a:solidFill>
                <a:srgbClr val="000000"/>
              </a:solidFill>
              <a:latin typeface="Bogle"/>
              <a:ea typeface="Calibri" panose="020F0502020204030204" pitchFamily="34" charset="0"/>
              <a:cs typeface="Times New Roman" panose="02020603050405020304" pitchFamily="18" charset="0"/>
            </a:endParaRPr>
          </a:p>
          <a:p>
            <a:r>
              <a:rPr lang="en-US" sz="1800" b="1" i="1">
                <a:solidFill>
                  <a:srgbClr val="000000"/>
                </a:solidFill>
                <a:latin typeface="Bogle"/>
                <a:ea typeface="Calibri" panose="020F0502020204030204" pitchFamily="34" charset="0"/>
                <a:cs typeface="Times New Roman" panose="02020603050405020304" pitchFamily="18" charset="0"/>
              </a:rPr>
              <a:t> </a:t>
            </a:r>
            <a:endParaRPr lang="en-US" sz="1800">
              <a:solidFill>
                <a:srgbClr val="000000"/>
              </a:solidFill>
              <a:latin typeface="Bogle"/>
              <a:ea typeface="Calibri" panose="020F0502020204030204" pitchFamily="34" charset="0"/>
              <a:cs typeface="Times New Roman" panose="02020603050405020304" pitchFamily="18" charset="0"/>
            </a:endParaRPr>
          </a:p>
          <a:p>
            <a:r>
              <a:rPr lang="en-US" sz="1800" b="1" i="1" u="sng">
                <a:solidFill>
                  <a:srgbClr val="000000"/>
                </a:solidFill>
                <a:latin typeface="Bogle"/>
                <a:ea typeface="Calibri" panose="020F0502020204030204" pitchFamily="34" charset="0"/>
                <a:cs typeface="Times New Roman" panose="02020603050405020304" pitchFamily="18" charset="0"/>
              </a:rPr>
              <a:t>Cascade contacts on next slide</a:t>
            </a:r>
            <a:endParaRPr lang="en-US" sz="1800">
              <a:solidFill>
                <a:srgbClr val="000000"/>
              </a:solidFill>
              <a:latin typeface="Bogle"/>
              <a:ea typeface="Calibri" panose="020F0502020204030204" pitchFamily="34" charset="0"/>
              <a:cs typeface="Times New Roman" panose="02020603050405020304" pitchFamily="18" charset="0"/>
            </a:endParaRPr>
          </a:p>
          <a:p>
            <a:endParaRPr lang="en-US" b="1" i="1" u="sng" baseline="0">
              <a:highlight>
                <a:srgbClr val="FFFF00"/>
              </a:highlight>
              <a:latin typeface="+mj-lt"/>
              <a:cs typeface="Calibri"/>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15</a:t>
            </a:fld>
            <a:endParaRPr lang="en-US"/>
          </a:p>
        </p:txBody>
      </p:sp>
    </p:spTree>
    <p:extLst>
      <p:ext uri="{BB962C8B-B14F-4D97-AF65-F5344CB8AC3E}">
        <p14:creationId xmlns:p14="http://schemas.microsoft.com/office/powerpoint/2010/main" val="214267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solidFill>
                  <a:srgbClr val="000000"/>
                </a:solidFill>
                <a:latin typeface="Bogle"/>
                <a:ea typeface="Calibri" panose="020F0502020204030204" pitchFamily="34" charset="0"/>
                <a:cs typeface="Times New Roman" panose="02020603050405020304" pitchFamily="18" charset="0"/>
              </a:rPr>
              <a:t>(Hide this slide if not relevant to your group/situation.)</a:t>
            </a:r>
          </a:p>
          <a:p>
            <a:endParaRPr lang="en-US" sz="1800">
              <a:solidFill>
                <a:srgbClr val="000000"/>
              </a:solidFill>
              <a:latin typeface="Bogle"/>
              <a:ea typeface="Calibri" panose="020F0502020204030204" pitchFamily="34" charset="0"/>
              <a:cs typeface="Times New Roman" panose="02020603050405020304" pitchFamily="18" charset="0"/>
            </a:endParaRPr>
          </a:p>
          <a:p>
            <a:r>
              <a:rPr lang="en-US" sz="1800">
                <a:solidFill>
                  <a:srgbClr val="000000"/>
                </a:solidFill>
                <a:latin typeface="Bogle"/>
                <a:ea typeface="Calibri" panose="020F0502020204030204" pitchFamily="34" charset="0"/>
                <a:cs typeface="Times New Roman" panose="02020603050405020304" pitchFamily="18" charset="0"/>
              </a:rPr>
              <a:t>Each org will be paired with Evelyn or Caleb to produce a cascade session within your organizations. </a:t>
            </a:r>
            <a:endParaRPr lang="en-US">
              <a:cs typeface="Calibri"/>
            </a:endParaRPr>
          </a:p>
          <a:p>
            <a:endPar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endParaRPr>
          </a:p>
          <a:p>
            <a:r>
              <a:rPr lang="en-US" sz="1800">
                <a:solidFill>
                  <a:srgbClr val="000000"/>
                </a:solidFill>
                <a:latin typeface="Bogle"/>
                <a:ea typeface="Calibri" panose="020F0502020204030204" pitchFamily="34" charset="0"/>
                <a:cs typeface="Times New Roman" panose="02020603050405020304" pitchFamily="18" charset="0"/>
              </a:rPr>
              <a:t>One of them will reach out to these respective leaders to align on who from the leadership should own the cascade session (could be all or a subset) </a:t>
            </a:r>
            <a:endPar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16</a:t>
            </a:fld>
            <a:endParaRPr lang="en-US"/>
          </a:p>
        </p:txBody>
      </p:sp>
    </p:spTree>
    <p:extLst>
      <p:ext uri="{BB962C8B-B14F-4D97-AF65-F5344CB8AC3E}">
        <p14:creationId xmlns:p14="http://schemas.microsoft.com/office/powerpoint/2010/main" val="2382622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endParaRP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As we close today’s meeting, I just want to reiterate how exciting it is to be part of Walmart during this seismic tech shift.</a:t>
            </a:r>
          </a:p>
          <a:p>
            <a:pPr marL="349250" indent="-349250">
              <a:buFont typeface="Symbol" pitchFamily="2" charset="2"/>
              <a:buChar char=""/>
            </a:pPr>
            <a:r>
              <a:rPr lang="en-US" sz="1800" err="1">
                <a:solidFill>
                  <a:srgbClr val="000000"/>
                </a:solidFill>
                <a:latin typeface="Bogle"/>
                <a:ea typeface="Calibri" panose="020F0502020204030204" pitchFamily="34" charset="0"/>
                <a:cs typeface="Times New Roman" panose="02020603050405020304" pitchFamily="18" charset="0"/>
              </a:rPr>
              <a:t>Me@Campus</a:t>
            </a:r>
            <a:r>
              <a:rPr lang="en-US" sz="1800">
                <a:solidFill>
                  <a:srgbClr val="000000"/>
                </a:solidFill>
                <a:latin typeface="Bogle"/>
                <a:ea typeface="Calibri" panose="020F0502020204030204" pitchFamily="34" charset="0"/>
                <a:cs typeface="Times New Roman" panose="02020603050405020304" pitchFamily="18" charset="0"/>
              </a:rPr>
              <a:t> and My Assistant will help augment your work like never before. Take advantage of these new efficiencies!</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So, what comes next in the tool? We already added the </a:t>
            </a:r>
            <a:r>
              <a:rPr lang="en-US" sz="1800" b="1">
                <a:solidFill>
                  <a:srgbClr val="000000"/>
                </a:solidFill>
                <a:latin typeface="Bogle"/>
                <a:ea typeface="Calibri" panose="020F0502020204030204" pitchFamily="34" charset="0"/>
                <a:cs typeface="Times New Roman" panose="02020603050405020304" pitchFamily="18" charset="0"/>
              </a:rPr>
              <a:t>Manager Chatbot </a:t>
            </a:r>
            <a:r>
              <a:rPr lang="en-US" sz="1800">
                <a:solidFill>
                  <a:srgbClr val="000000"/>
                </a:solidFill>
                <a:latin typeface="Bogle"/>
                <a:ea typeface="Calibri" panose="020F0502020204030204" pitchFamily="34" charset="0"/>
                <a:cs typeface="Times New Roman" panose="02020603050405020304" pitchFamily="18" charset="0"/>
              </a:rPr>
              <a:t>next to My Assistant to streamline the way you work. Now you can complete those processes right from the same screen.</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We’re finding new ways to improve the tool every day and getting ideas from everywhere. Have a great idea? Share it with us!</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We know you’ll have questions. Send those questions and any feedback to the </a:t>
            </a:r>
            <a:r>
              <a:rPr lang="en-US" sz="1800" err="1">
                <a:solidFill>
                  <a:srgbClr val="000000"/>
                </a:solidFill>
                <a:latin typeface="Bogle"/>
                <a:ea typeface="Calibri" panose="020F0502020204030204" pitchFamily="34" charset="0"/>
                <a:cs typeface="Times New Roman" panose="02020603050405020304" pitchFamily="18" charset="0"/>
              </a:rPr>
              <a:t>Me@Campus</a:t>
            </a:r>
            <a:r>
              <a:rPr lang="en-US" sz="1800">
                <a:solidFill>
                  <a:srgbClr val="000000"/>
                </a:solidFill>
                <a:latin typeface="Bogle"/>
                <a:ea typeface="Calibri" panose="020F0502020204030204" pitchFamily="34" charset="0"/>
                <a:cs typeface="Times New Roman" panose="02020603050405020304" pitchFamily="18" charset="0"/>
              </a:rPr>
              <a:t> team.</a:t>
            </a:r>
            <a:endParaRPr lang="en-US" b="1">
              <a:latin typeface="Bogle"/>
              <a:cs typeface="+mn-lt"/>
            </a:endParaRPr>
          </a:p>
          <a:p>
            <a:pPr marL="174708" indent="-174708">
              <a:buFont typeface="Arial" panose="020B0604020202020204" pitchFamily="34" charset="0"/>
              <a:buChar char="•"/>
            </a:pPr>
            <a:endParaRPr lang="en-US" b="1"/>
          </a:p>
          <a:p>
            <a:pPr marL="174625" indent="-174625">
              <a:buFont typeface="Arial" panose="020B0604020202020204" pitchFamily="34" charset="0"/>
              <a:buChar char="•"/>
            </a:pPr>
            <a:r>
              <a:rPr lang="en-US"/>
              <a:t>Our ask – for any new builds you are interested in, your People Product partner should be involved and both you and your product partner should be coordinating with Alisea Blower and Mackenzi Crank. </a:t>
            </a:r>
            <a:endParaRPr lang="en-US">
              <a:cs typeface="Calibri"/>
            </a:endParaRPr>
          </a:p>
          <a:p>
            <a:pPr marL="174625" indent="-174625">
              <a:buFont typeface="Arial" panose="020B0604020202020204" pitchFamily="34" charset="0"/>
              <a:buChar char="•"/>
            </a:pPr>
            <a:r>
              <a:rPr lang="en-US"/>
              <a:t>Donna is the executive sponsor for our </a:t>
            </a:r>
            <a:r>
              <a:rPr lang="en-US" err="1"/>
              <a:t>GenAI</a:t>
            </a:r>
            <a:r>
              <a:rPr lang="en-US"/>
              <a:t> roadmap in Global People. And Ben Peterson and Mackenzi Crank are accountable for communicating the roadmap to the Executive Steering Committee, who is accountable for sharing with Doug and EC members. </a:t>
            </a:r>
            <a:endParaRPr lang="en-US">
              <a:cs typeface="Calibri"/>
            </a:endParaRPr>
          </a:p>
        </p:txBody>
      </p:sp>
      <p:sp>
        <p:nvSpPr>
          <p:cNvPr id="4" name="Slide Number Placeholder 3"/>
          <p:cNvSpPr>
            <a:spLocks noGrp="1"/>
          </p:cNvSpPr>
          <p:nvPr>
            <p:ph type="sldNum" sz="quarter" idx="5"/>
          </p:nvPr>
        </p:nvSpPr>
        <p:spPr/>
        <p:txBody>
          <a:bodyPr/>
          <a:lstStyle/>
          <a:p>
            <a:pPr defTabSz="931774">
              <a:defRPr/>
            </a:pPr>
            <a:fld id="{6DF3A479-2FC9-4EE1-9748-657E3ADD3A33}"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406096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latin typeface="Bogle"/>
              </a:rPr>
              <a:t>Now that you've completed the work it's time to get certified. </a:t>
            </a:r>
          </a:p>
          <a:p>
            <a:endParaRPr lang="en-US" sz="1800">
              <a:latin typeface="Bogle"/>
            </a:endParaRPr>
          </a:p>
          <a:p>
            <a:r>
              <a:rPr lang="en-US" sz="1800">
                <a:latin typeface="Bogle"/>
                <a:cs typeface="Calibri" panose="020F0502020204030204"/>
              </a:rPr>
              <a:t>(</a:t>
            </a:r>
            <a:r>
              <a:rPr lang="en-US" sz="1800" err="1">
                <a:latin typeface="Bogle"/>
                <a:cs typeface="Calibri" panose="020F0502020204030204"/>
              </a:rPr>
              <a:t>Me@campus</a:t>
            </a:r>
            <a:r>
              <a:rPr lang="en-US" sz="1800">
                <a:latin typeface="Bogle"/>
                <a:cs typeface="Calibri" panose="020F0502020204030204"/>
              </a:rPr>
              <a:t> screenshot that shows the learning and how to complete the acknowledgement.)</a:t>
            </a:r>
          </a:p>
          <a:p>
            <a:endParaRPr lang="en-US" sz="1800">
              <a:latin typeface="Bogle"/>
              <a:cs typeface="Calibri" panose="020F0502020204030204"/>
            </a:endParaRPr>
          </a:p>
          <a:p>
            <a:r>
              <a:rPr lang="en-US" sz="1800">
                <a:latin typeface="Bogle"/>
                <a:cs typeface="Calibri" panose="020F0502020204030204"/>
              </a:rPr>
              <a:t>https://</a:t>
            </a:r>
            <a:r>
              <a:rPr lang="en-US" sz="1800" err="1">
                <a:latin typeface="Bogle"/>
                <a:cs typeface="Calibri" panose="020F0502020204030204"/>
              </a:rPr>
              <a:t>moodle-azure.prod.walmart.com</a:t>
            </a:r>
            <a:r>
              <a:rPr lang="en-US" sz="1800">
                <a:latin typeface="Bogle"/>
                <a:cs typeface="Calibri" panose="020F0502020204030204"/>
              </a:rPr>
              <a:t>/</a:t>
            </a:r>
            <a:r>
              <a:rPr lang="en-US" sz="1800" err="1">
                <a:latin typeface="Bogle"/>
                <a:cs typeface="Calibri" panose="020F0502020204030204"/>
              </a:rPr>
              <a:t>moodle</a:t>
            </a:r>
            <a:r>
              <a:rPr lang="en-US" sz="1800">
                <a:latin typeface="Bogle"/>
                <a:cs typeface="Calibri" panose="020F0502020204030204"/>
              </a:rPr>
              <a:t>/course/</a:t>
            </a:r>
            <a:r>
              <a:rPr lang="en-US" sz="1800" err="1">
                <a:latin typeface="Bogle"/>
                <a:cs typeface="Calibri" panose="020F0502020204030204"/>
              </a:rPr>
              <a:t>view.php?id</a:t>
            </a:r>
            <a:r>
              <a:rPr lang="en-US" sz="1800">
                <a:latin typeface="Bogle"/>
                <a:cs typeface="Calibri" panose="020F0502020204030204"/>
              </a:rPr>
              <a:t>=20434</a:t>
            </a:r>
          </a:p>
          <a:p>
            <a:endParaRPr lang="en-US" sz="1800">
              <a:latin typeface="Bogle"/>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18</a:t>
            </a:fld>
            <a:endParaRPr lang="en-US"/>
          </a:p>
        </p:txBody>
      </p:sp>
    </p:spTree>
    <p:extLst>
      <p:ext uri="{BB962C8B-B14F-4D97-AF65-F5344CB8AC3E}">
        <p14:creationId xmlns:p14="http://schemas.microsoft.com/office/powerpoint/2010/main" val="123941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another quick survey to see how you're feeling about </a:t>
            </a:r>
            <a:r>
              <a:rPr lang="en-US" err="1"/>
              <a:t>GenAI</a:t>
            </a:r>
            <a:r>
              <a:rPr lang="en-US"/>
              <a:t> now.  </a:t>
            </a:r>
          </a:p>
          <a:p>
            <a:r>
              <a:rPr lang="en-US" i="1"/>
              <a:t>(Give them a few minutes to complete the survey and share the word cloud.)</a:t>
            </a:r>
            <a:endParaRPr lang="en-US" i="1">
              <a:ea typeface="Calibri"/>
              <a:cs typeface="Calibri"/>
            </a:endParaRPr>
          </a:p>
          <a:p>
            <a:endParaRPr lang="en-US" i="1">
              <a:ea typeface="Calibri"/>
              <a:cs typeface="Calibri"/>
            </a:endParaRPr>
          </a:p>
          <a:p>
            <a:endParaRPr lang="en-US" i="1">
              <a:ea typeface="Calibri"/>
              <a:cs typeface="Calibri"/>
            </a:endParaRPr>
          </a:p>
          <a:p>
            <a:endParaRPr lang="en-US" i="1">
              <a:ea typeface="Calibri"/>
              <a:cs typeface="Calibri"/>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19</a:t>
            </a:fld>
            <a:endParaRPr lang="en-US"/>
          </a:p>
        </p:txBody>
      </p:sp>
    </p:spTree>
    <p:extLst>
      <p:ext uri="{BB962C8B-B14F-4D97-AF65-F5344CB8AC3E}">
        <p14:creationId xmlns:p14="http://schemas.microsoft.com/office/powerpoint/2010/main" val="240146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Bogle"/>
                <a:ea typeface="Calibri" panose="020F0502020204030204" pitchFamily="34" charset="0"/>
                <a:cs typeface="Times New Roman" panose="02020603050405020304" pitchFamily="18" charset="0"/>
              </a:rPr>
              <a:t>Welcome to our session! You’re on a path to immerse yourself in </a:t>
            </a:r>
            <a:r>
              <a:rPr lang="en-US" sz="1800" err="1">
                <a:solidFill>
                  <a:srgbClr val="000000"/>
                </a:solidFill>
                <a:latin typeface="Bogle"/>
                <a:ea typeface="Calibri" panose="020F0502020204030204" pitchFamily="34" charset="0"/>
                <a:cs typeface="Times New Roman" panose="02020603050405020304" pitchFamily="18" charset="0"/>
              </a:rPr>
              <a:t>GenAI</a:t>
            </a:r>
            <a:r>
              <a:rPr lang="en-US" sz="1800">
                <a:solidFill>
                  <a:srgbClr val="000000"/>
                </a:solidFill>
                <a:latin typeface="Bogle"/>
                <a:ea typeface="Calibri" panose="020F0502020204030204" pitchFamily="34" charset="0"/>
                <a:cs typeface="Times New Roman" panose="02020603050405020304" pitchFamily="18" charset="0"/>
              </a:rPr>
              <a:t>. There’s much more to come in the days and weeks to follow, but here’s a brief overview of the learning pathway.</a:t>
            </a:r>
            <a:endParaRPr lang="en-US" sz="1800" b="1">
              <a:solidFill>
                <a:srgbClr val="000000"/>
              </a:solidFill>
              <a:latin typeface="Bogle"/>
              <a:ea typeface="Calibri" panose="020F0502020204030204" pitchFamily="34" charset="0"/>
              <a:cs typeface="Times New Roman" panose="02020603050405020304" pitchFamily="18" charset="0"/>
            </a:endParaRP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In </a:t>
            </a:r>
            <a:r>
              <a:rPr lang="en-US" sz="1800" b="1">
                <a:solidFill>
                  <a:srgbClr val="000000"/>
                </a:solidFill>
                <a:latin typeface="Bogle"/>
                <a:ea typeface="Calibri" panose="020F0502020204030204" pitchFamily="34" charset="0"/>
                <a:cs typeface="Times New Roman" panose="02020603050405020304" pitchFamily="18" charset="0"/>
              </a:rPr>
              <a:t>Grow Your Skills</a:t>
            </a:r>
            <a:r>
              <a:rPr lang="en-US" sz="1800">
                <a:solidFill>
                  <a:srgbClr val="000000"/>
                </a:solidFill>
                <a:latin typeface="Bogle"/>
                <a:ea typeface="Calibri" panose="020F0502020204030204" pitchFamily="34" charset="0"/>
                <a:cs typeface="Times New Roman" panose="02020603050405020304" pitchFamily="18" charset="0"/>
              </a:rPr>
              <a:t>, we’ll be introducing fun and bite-sized learning opportunities in My Assistant to get you used to using the tool every day. </a:t>
            </a:r>
            <a:endParaRPr lang="en-US" sz="1800" b="1" i="1">
              <a:solidFill>
                <a:srgbClr val="000000"/>
              </a:solidFill>
              <a:latin typeface="Bogle"/>
              <a:ea typeface="Calibri" panose="020F0502020204030204" pitchFamily="34" charset="0"/>
              <a:cs typeface="Times New Roman" panose="02020603050405020304" pitchFamily="18" charset="0"/>
            </a:endParaRP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In </a:t>
            </a:r>
            <a:r>
              <a:rPr lang="en-US" sz="1800" b="1">
                <a:solidFill>
                  <a:srgbClr val="000000"/>
                </a:solidFill>
                <a:latin typeface="Bogle"/>
                <a:ea typeface="Calibri" panose="020F0502020204030204" pitchFamily="34" charset="0"/>
                <a:cs typeface="Times New Roman" panose="02020603050405020304" pitchFamily="18" charset="0"/>
              </a:rPr>
              <a:t>Unlock Business Potential </a:t>
            </a:r>
            <a:r>
              <a:rPr lang="en-US" sz="1800">
                <a:solidFill>
                  <a:srgbClr val="000000"/>
                </a:solidFill>
                <a:latin typeface="Bogle"/>
                <a:ea typeface="Calibri" panose="020F0502020204030204" pitchFamily="34" charset="0"/>
                <a:cs typeface="Times New Roman" panose="02020603050405020304" pitchFamily="18" charset="0"/>
              </a:rPr>
              <a:t>we will take teams within a functional area through a facilitated immersion, which is a more personalized course helping teams ideate and get started with their own use cases. In fact, that’s what we’re doing today.</a:t>
            </a:r>
          </a:p>
          <a:p>
            <a:pPr marL="349250" indent="-349250">
              <a:buFont typeface="Symbol" pitchFamily="2" charset="2"/>
              <a:buChar char=""/>
            </a:pPr>
            <a:r>
              <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rPr>
              <a:t>And once you complete today’s immersion and become certified, you will be equipped to help facilitate the immersion deeper within your organizations. On the heels on that, we are thinking long-term and expect more niche tracks to emerge.</a:t>
            </a:r>
          </a:p>
          <a:p>
            <a:endParaRPr lang="en-US">
              <a:solidFill>
                <a:srgbClr val="000000"/>
              </a:solidFill>
            </a:endParaRPr>
          </a:p>
          <a:p>
            <a:r>
              <a:rPr lang="en-US">
                <a:solidFill>
                  <a:srgbClr val="000000"/>
                </a:solidFill>
              </a:rPr>
              <a:t>Now a quick note for those of you that are already advanced users in </a:t>
            </a:r>
            <a:r>
              <a:rPr lang="en-US" err="1">
                <a:solidFill>
                  <a:srgbClr val="000000"/>
                </a:solidFill>
              </a:rPr>
              <a:t>GenAI</a:t>
            </a:r>
            <a:r>
              <a:rPr lang="en-US">
                <a:solidFill>
                  <a:srgbClr val="000000"/>
                </a:solidFill>
              </a:rPr>
              <a:t>. Don’t worry! We understand you may already be using this every day. We won’t spend a long time in the mechanics. We know the value for you is going to come through our discussions and the Brainstorm Bash. We’re glad you’re here to share your expertise with us.</a:t>
            </a:r>
            <a:endParaRPr lang="en-US"/>
          </a:p>
          <a:p>
            <a:endParaRPr lang="en-US">
              <a:solidFill>
                <a:srgbClr val="000000"/>
              </a:solidFill>
              <a:latin typeface="Calibri"/>
              <a:ea typeface="Calibri" panose="020F0502020204030204" pitchFamily="34" charset="0"/>
              <a:cs typeface="Calibri"/>
            </a:endParaRPr>
          </a:p>
          <a:p>
            <a:r>
              <a:rPr lang="en-US" sz="1800">
                <a:solidFill>
                  <a:srgbClr val="000000"/>
                </a:solidFill>
                <a:latin typeface="Bogle"/>
                <a:ea typeface="Calibri" panose="020F0502020204030204" pitchFamily="34" charset="0"/>
                <a:cs typeface="Times New Roman" panose="02020603050405020304" pitchFamily="18" charset="0"/>
              </a:rPr>
              <a:t>So really quick, let’s take a short survey.  </a:t>
            </a:r>
            <a:endPar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31774">
              <a:defRPr/>
            </a:pPr>
            <a:fld id="{6DF3A479-2FC9-4EE1-9748-657E3ADD3A33}"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294226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i="1">
              <a:ea typeface="Calibri"/>
              <a:cs typeface="Calibri"/>
            </a:endParaRPr>
          </a:p>
          <a:p>
            <a:endParaRPr lang="en-US" i="1">
              <a:ea typeface="Calibri"/>
              <a:cs typeface="Calibri"/>
            </a:endParaRPr>
          </a:p>
          <a:p>
            <a:endParaRPr lang="en-US" i="1">
              <a:ea typeface="Calibri"/>
              <a:cs typeface="Calibri"/>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20</a:t>
            </a:fld>
            <a:endParaRPr lang="en-US"/>
          </a:p>
        </p:txBody>
      </p:sp>
    </p:spTree>
    <p:extLst>
      <p:ext uri="{BB962C8B-B14F-4D97-AF65-F5344CB8AC3E}">
        <p14:creationId xmlns:p14="http://schemas.microsoft.com/office/powerpoint/2010/main" val="629073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solidFill>
                  <a:srgbClr val="000000"/>
                </a:solidFill>
                <a:latin typeface="Bogle"/>
                <a:ea typeface="Calibri"/>
                <a:cs typeface="Times New Roman" panose="02020603050405020304" pitchFamily="18" charset="0"/>
              </a:rPr>
              <a:t>Let’s take another quick survey.</a:t>
            </a:r>
            <a:r>
              <a:rPr lang="en-US" sz="1800">
                <a:solidFill>
                  <a:srgbClr val="000000"/>
                </a:solidFill>
                <a:latin typeface="Bogle"/>
                <a:ea typeface="Calibri"/>
                <a:cs typeface="Calibri"/>
              </a:rPr>
              <a:t> </a:t>
            </a:r>
            <a:r>
              <a:rPr lang="en-US">
                <a:solidFill>
                  <a:srgbClr val="000000"/>
                </a:solidFill>
              </a:rPr>
              <a:t>It’s just a few questions and your answers will help us refine these sessions for the groups that follow. </a:t>
            </a:r>
            <a:r>
              <a:rPr lang="en-US">
                <a:solidFill>
                  <a:srgbClr val="000000"/>
                </a:solidFill>
                <a:latin typeface="Calibri"/>
                <a:ea typeface="Calibri"/>
                <a:cs typeface="Calibri"/>
                <a:hlinkClick r:id="rId3"/>
              </a:rPr>
              <a:t>https</a:t>
            </a:r>
            <a:r>
              <a:rPr lang="en-US">
                <a:hlinkClick r:id="rId3"/>
              </a:rPr>
              <a:t>://feedbackally.walmart.com/survey/P7zwKdPFTK42dGL</a:t>
            </a:r>
            <a:endParaRPr lang="en-US">
              <a:cs typeface="Calibri" panose="020F0502020204030204"/>
            </a:endParaRPr>
          </a:p>
          <a:p>
            <a:endParaRPr lang="en-US"/>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21</a:t>
            </a:fld>
            <a:endParaRPr lang="en-US"/>
          </a:p>
        </p:txBody>
      </p:sp>
    </p:spTree>
    <p:extLst>
      <p:ext uri="{BB962C8B-B14F-4D97-AF65-F5344CB8AC3E}">
        <p14:creationId xmlns:p14="http://schemas.microsoft.com/office/powerpoint/2010/main" val="513073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some helpful links. They will be shared with you in the follow-up email, and they are on the </a:t>
            </a:r>
            <a:r>
              <a:rPr lang="en-US" err="1">
                <a:cs typeface="Calibri"/>
              </a:rPr>
              <a:t>GenAI</a:t>
            </a:r>
            <a:r>
              <a:rPr lang="en-US">
                <a:cs typeface="Calibri"/>
              </a:rPr>
              <a:t> site.</a:t>
            </a:r>
          </a:p>
        </p:txBody>
      </p:sp>
      <p:sp>
        <p:nvSpPr>
          <p:cNvPr id="4" name="Slide Number Placeholder 3"/>
          <p:cNvSpPr>
            <a:spLocks noGrp="1"/>
          </p:cNvSpPr>
          <p:nvPr>
            <p:ph type="sldNum" sz="quarter" idx="5"/>
          </p:nvPr>
        </p:nvSpPr>
        <p:spPr/>
        <p:txBody>
          <a:bodyPr/>
          <a:lstStyle/>
          <a:p>
            <a:fld id="{6DF3A479-2FC9-4EE1-9748-657E3ADD3A33}" type="slidenum">
              <a:rPr lang="en-US" smtClean="0"/>
              <a:t>22</a:t>
            </a:fld>
            <a:endParaRPr lang="en-US"/>
          </a:p>
        </p:txBody>
      </p:sp>
    </p:spTree>
    <p:extLst>
      <p:ext uri="{BB962C8B-B14F-4D97-AF65-F5344CB8AC3E}">
        <p14:creationId xmlns:p14="http://schemas.microsoft.com/office/powerpoint/2010/main" val="2919348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00"/>
                </a:highlight>
              </a:rPr>
              <a:t>Thank them and encourage them to visit the GenAI pages on OneWalmart.</a:t>
            </a:r>
            <a:endParaRPr lang="en-US"/>
          </a:p>
        </p:txBody>
      </p:sp>
      <p:sp>
        <p:nvSpPr>
          <p:cNvPr id="4" name="Slide Number Placeholder 3"/>
          <p:cNvSpPr>
            <a:spLocks noGrp="1"/>
          </p:cNvSpPr>
          <p:nvPr>
            <p:ph type="sldNum" sz="quarter" idx="5"/>
          </p:nvPr>
        </p:nvSpPr>
        <p:spPr/>
        <p:txBody>
          <a:bodyPr/>
          <a:lstStyle/>
          <a:p>
            <a:fld id="{6DF3A479-2FC9-4EE1-9748-657E3ADD3A33}" type="slidenum">
              <a:rPr lang="en-US" smtClean="0"/>
              <a:t>23</a:t>
            </a:fld>
            <a:endParaRPr lang="en-US"/>
          </a:p>
        </p:txBody>
      </p:sp>
    </p:spTree>
    <p:extLst>
      <p:ext uri="{BB962C8B-B14F-4D97-AF65-F5344CB8AC3E}">
        <p14:creationId xmlns:p14="http://schemas.microsoft.com/office/powerpoint/2010/main" val="166683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just a few questions and your answers will help us refine these sessions for the groups that follow.</a:t>
            </a:r>
          </a:p>
          <a:p>
            <a:endParaRPr lang="en-US"/>
          </a:p>
          <a:p>
            <a:r>
              <a:rPr lang="en-US" b="1"/>
              <a:t>(Share the QR code for </a:t>
            </a:r>
            <a:r>
              <a:rPr lang="en-US" b="1" err="1"/>
              <a:t>Mentimeter</a:t>
            </a:r>
            <a:r>
              <a:rPr lang="en-US" b="1"/>
              <a:t> and walk them through each question and live results. The producer will switch screens to the </a:t>
            </a:r>
            <a:r>
              <a:rPr lang="en-US" b="1" err="1"/>
              <a:t>Mentimeter</a:t>
            </a:r>
            <a:r>
              <a:rPr lang="en-US" b="1"/>
              <a:t> presentation.)</a:t>
            </a:r>
            <a:endParaRPr lang="en-US" b="1">
              <a:cs typeface="Calibri"/>
            </a:endParaRPr>
          </a:p>
          <a:p>
            <a:endParaRPr lang="en-US"/>
          </a:p>
          <a:p>
            <a:endParaRPr lang="en-US" i="1">
              <a:ea typeface="Calibri"/>
              <a:cs typeface="Calibri"/>
            </a:endParaRPr>
          </a:p>
          <a:p>
            <a:r>
              <a:rPr lang="en-US" i="0">
                <a:ea typeface="Calibri"/>
                <a:cs typeface="Calibri"/>
              </a:rPr>
              <a:t>The questions on the </a:t>
            </a:r>
            <a:r>
              <a:rPr lang="en-US" i="0" err="1">
                <a:ea typeface="Calibri"/>
                <a:cs typeface="Calibri"/>
              </a:rPr>
              <a:t>Mentimeter</a:t>
            </a:r>
            <a:r>
              <a:rPr lang="en-US" i="0">
                <a:ea typeface="Calibri"/>
                <a:cs typeface="Calibri"/>
              </a:rPr>
              <a:t> are as follows:</a:t>
            </a:r>
          </a:p>
          <a:p>
            <a:pPr marL="228600" indent="-228600">
              <a:buAutoNum type="arabicPeriod"/>
            </a:pPr>
            <a:r>
              <a:rPr lang="en-US" i="1">
                <a:ea typeface="Calibri"/>
                <a:cs typeface="Calibri"/>
              </a:rPr>
              <a:t>What are one or two words to describe how you are feeling about </a:t>
            </a:r>
            <a:r>
              <a:rPr lang="en-US" i="1" err="1">
                <a:ea typeface="Calibri"/>
                <a:cs typeface="Calibri"/>
              </a:rPr>
              <a:t>GenAI</a:t>
            </a:r>
            <a:r>
              <a:rPr lang="en-US" i="1">
                <a:ea typeface="Calibri"/>
                <a:cs typeface="Calibri"/>
              </a:rPr>
              <a:t> right now?</a:t>
            </a:r>
          </a:p>
          <a:p>
            <a:pPr marL="228600" indent="-228600">
              <a:buAutoNum type="arabicPeriod"/>
            </a:pPr>
            <a:r>
              <a:rPr lang="en-US" i="1">
                <a:ea typeface="Calibri"/>
                <a:cs typeface="Calibri"/>
              </a:rPr>
              <a:t>Have you used My Assistant for your work since it was launched on July 31</a:t>
            </a:r>
            <a:r>
              <a:rPr lang="en-US" i="1" baseline="30000">
                <a:ea typeface="Calibri"/>
                <a:cs typeface="Calibri"/>
              </a:rPr>
              <a:t>st</a:t>
            </a:r>
            <a:r>
              <a:rPr lang="en-US" i="1">
                <a:ea typeface="Calibri"/>
                <a:cs typeface="Calibri"/>
              </a:rPr>
              <a:t>?</a:t>
            </a:r>
          </a:p>
          <a:p>
            <a:pPr marL="228600" indent="-228600">
              <a:buAutoNum type="arabicPeriod"/>
            </a:pPr>
            <a:r>
              <a:rPr lang="en-US" i="1">
                <a:ea typeface="Calibri"/>
                <a:cs typeface="Calibri"/>
              </a:rPr>
              <a:t>How have you used My Assistant?</a:t>
            </a:r>
          </a:p>
          <a:p>
            <a:endParaRPr lang="en-US" i="1">
              <a:ea typeface="Calibri"/>
              <a:cs typeface="Calibri"/>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3</a:t>
            </a:fld>
            <a:endParaRPr lang="en-US"/>
          </a:p>
        </p:txBody>
      </p:sp>
    </p:spTree>
    <p:extLst>
      <p:ext uri="{BB962C8B-B14F-4D97-AF65-F5344CB8AC3E}">
        <p14:creationId xmlns:p14="http://schemas.microsoft.com/office/powerpoint/2010/main" val="33819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Bogle"/>
                <a:ea typeface="Calibri" panose="020F0502020204030204" pitchFamily="34" charset="0"/>
                <a:cs typeface="Times New Roman" panose="02020603050405020304" pitchFamily="18" charset="0"/>
              </a:rPr>
              <a:t>So today we start with a look at our tools. What is My Assistant and what else is on the horizon?</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Next, what are the rules to keep us safe? What’s okay and what’s not?</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Then to the finer points of prompting. How do we make My Assistant work for us and how do we craft effective, purposeful prompts?</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Next, we go to work trying out the tools and seeing how they fit into our work routines in our Brainstorm Bash.</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And finally, how do we share this new way of working so it continues to grow and expand to fit our needs? You will be certified after today. How will you help others follow their own path to do the same?</a:t>
            </a:r>
          </a:p>
          <a:p>
            <a:r>
              <a:rPr lang="en-US" sz="1800">
                <a:solidFill>
                  <a:srgbClr val="000000"/>
                </a:solidFill>
                <a:latin typeface="Bogle"/>
                <a:ea typeface="Calibri" panose="020F0502020204030204" pitchFamily="34" charset="0"/>
                <a:cs typeface="Times New Roman" panose="02020603050405020304" pitchFamily="18" charset="0"/>
              </a:rPr>
              <a:t>Sound fair?</a:t>
            </a:r>
          </a:p>
          <a:p>
            <a:endParaRPr lang="en-US"/>
          </a:p>
        </p:txBody>
      </p:sp>
      <p:sp>
        <p:nvSpPr>
          <p:cNvPr id="4" name="Slide Number Placeholder 3"/>
          <p:cNvSpPr>
            <a:spLocks noGrp="1"/>
          </p:cNvSpPr>
          <p:nvPr>
            <p:ph type="sldNum" sz="quarter" idx="5"/>
          </p:nvPr>
        </p:nvSpPr>
        <p:spPr/>
        <p:txBody>
          <a:bodyPr/>
          <a:lstStyle/>
          <a:p>
            <a:fld id="{6DF3A479-2FC9-4EE1-9748-657E3ADD3A33}" type="slidenum">
              <a:rPr lang="en-US" smtClean="0"/>
              <a:t>4</a:t>
            </a:fld>
            <a:endParaRPr lang="en-US"/>
          </a:p>
        </p:txBody>
      </p:sp>
    </p:spTree>
    <p:extLst>
      <p:ext uri="{BB962C8B-B14F-4D97-AF65-F5344CB8AC3E}">
        <p14:creationId xmlns:p14="http://schemas.microsoft.com/office/powerpoint/2010/main" val="23965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Bogle"/>
                <a:ea typeface="Calibri" panose="020F0502020204030204" pitchFamily="34" charset="0"/>
                <a:cs typeface="Times New Roman" panose="02020603050405020304" pitchFamily="18" charset="0"/>
              </a:rPr>
              <a:t>Gen AI and our tool, My Assistant, can do amazing things.</a:t>
            </a:r>
            <a:endParaRPr lang="en-US">
              <a:latin typeface="Bogle"/>
            </a:endParaRP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First, it’s (click) a tool similar to others we use every day like Workday or Microsoft Outlook. </a:t>
            </a:r>
            <a:endPar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endParaRP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It’s also (click) an enhancement to what we can already do, not just another app in our store. </a:t>
            </a:r>
          </a:p>
          <a:p>
            <a:pPr marL="349415" indent="-349415">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And really (click), it’s a seismic shift for productivity. </a:t>
            </a:r>
            <a:endPar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endParaRPr>
          </a:p>
          <a:p>
            <a:pPr marL="806450" lvl="1"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It can summarize long articles into a few bullet points and give that time back to you for other things.</a:t>
            </a:r>
          </a:p>
          <a:p>
            <a:pPr marL="806450" lvl="1"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It can create an outline for a presentation, much like this one, and let you concentrate on making it stick with your end users.</a:t>
            </a:r>
          </a:p>
          <a:p>
            <a:pPr marL="806450" lvl="1"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It does the things that are mundane and repetitive and is totally okay with doing them every day without getting bored.</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But with change can come fear, so be sure to share with your teams that Gen AI is not (click) a replacement for people or good judgment. Just because the tool can create something doesn’t mean that it’s right or good or in keeping with our values. We need people to read and respond to things created with Gen AI and give them the dimensions of empathy and emotion.</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And Gen AI is not (click) perfect. It makes mistakes. It “hallucinates” and gives wrong answers. (share a funny story about hallucination.) It’s our job to validate the things it creates and apply them to our business in a way that is responsible to us and our customers and members.</a:t>
            </a:r>
          </a:p>
          <a:p>
            <a:r>
              <a:rPr lang="en-US" sz="1800">
                <a:solidFill>
                  <a:srgbClr val="000000"/>
                </a:solidFill>
                <a:latin typeface="Bogle"/>
                <a:ea typeface="Calibri" panose="020F0502020204030204" pitchFamily="34" charset="0"/>
                <a:cs typeface="Times New Roman" panose="02020603050405020304" pitchFamily="18" charset="0"/>
              </a:rPr>
              <a:t>Fair enough? Ready to dive in?</a:t>
            </a:r>
          </a:p>
        </p:txBody>
      </p:sp>
      <p:sp>
        <p:nvSpPr>
          <p:cNvPr id="4" name="Slide Number Placeholder 3"/>
          <p:cNvSpPr>
            <a:spLocks noGrp="1"/>
          </p:cNvSpPr>
          <p:nvPr>
            <p:ph type="sldNum" sz="quarter" idx="5"/>
          </p:nvPr>
        </p:nvSpPr>
        <p:spPr/>
        <p:txBody>
          <a:bodyPr/>
          <a:lstStyle/>
          <a:p>
            <a:fld id="{6DF3A479-2FC9-4EE1-9748-657E3ADD3A33}" type="slidenum">
              <a:rPr lang="en-US" smtClean="0"/>
              <a:t>5</a:t>
            </a:fld>
            <a:endParaRPr lang="en-US"/>
          </a:p>
        </p:txBody>
      </p:sp>
    </p:spTree>
    <p:extLst>
      <p:ext uri="{BB962C8B-B14F-4D97-AF65-F5344CB8AC3E}">
        <p14:creationId xmlns:p14="http://schemas.microsoft.com/office/powerpoint/2010/main" val="238262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Bogle"/>
                <a:ea typeface="Calibri" panose="020F0502020204030204" pitchFamily="34" charset="0"/>
                <a:cs typeface="Times New Roman" panose="02020603050405020304" pitchFamily="18" charset="0"/>
              </a:rPr>
              <a:t>Alright, let’s get started. Capture the QR code for your type of device or use your laptop to go to campus.walmart.com. You will need to be on the VPN (on Eagle).</a:t>
            </a:r>
            <a:endParaRPr lang="en-US"/>
          </a:p>
          <a:p>
            <a:endParaRPr lang="en-US"/>
          </a:p>
        </p:txBody>
      </p:sp>
      <p:sp>
        <p:nvSpPr>
          <p:cNvPr id="4" name="Slide Number Placeholder 3"/>
          <p:cNvSpPr>
            <a:spLocks noGrp="1"/>
          </p:cNvSpPr>
          <p:nvPr>
            <p:ph type="sldNum" sz="quarter" idx="5"/>
          </p:nvPr>
        </p:nvSpPr>
        <p:spPr/>
        <p:txBody>
          <a:bodyPr/>
          <a:lstStyle/>
          <a:p>
            <a:fld id="{6DF3A479-2FC9-4EE1-9748-657E3ADD3A33}" type="slidenum">
              <a:rPr lang="en-US" smtClean="0"/>
              <a:t>6</a:t>
            </a:fld>
            <a:endParaRPr lang="en-US"/>
          </a:p>
        </p:txBody>
      </p:sp>
    </p:spTree>
    <p:extLst>
      <p:ext uri="{BB962C8B-B14F-4D97-AF65-F5344CB8AC3E}">
        <p14:creationId xmlns:p14="http://schemas.microsoft.com/office/powerpoint/2010/main" val="1560489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Bogle"/>
                <a:ea typeface="Calibri" panose="020F0502020204030204" pitchFamily="34" charset="0"/>
                <a:cs typeface="Times New Roman" panose="02020603050405020304" pitchFamily="18" charset="0"/>
              </a:rPr>
              <a:t>Everyone there?</a:t>
            </a:r>
            <a:endParaRPr lang="en-US"/>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Our new tool is My Assistant. It lives on the </a:t>
            </a:r>
            <a:r>
              <a:rPr lang="en-US" sz="1800" err="1">
                <a:solidFill>
                  <a:srgbClr val="000000"/>
                </a:solidFill>
                <a:latin typeface="Bogle"/>
                <a:ea typeface="Calibri" panose="020F0502020204030204" pitchFamily="34" charset="0"/>
                <a:cs typeface="Times New Roman" panose="02020603050405020304" pitchFamily="18" charset="0"/>
              </a:rPr>
              <a:t>Me@Campus</a:t>
            </a:r>
            <a:r>
              <a:rPr lang="en-US" sz="1800">
                <a:solidFill>
                  <a:srgbClr val="000000"/>
                </a:solidFill>
                <a:latin typeface="Bogle"/>
                <a:ea typeface="Calibri" panose="020F0502020204030204" pitchFamily="34" charset="0"/>
                <a:cs typeface="Times New Roman" panose="02020603050405020304" pitchFamily="18" charset="0"/>
              </a:rPr>
              <a:t> page or in your </a:t>
            </a:r>
            <a:r>
              <a:rPr lang="en-US" sz="1800" err="1">
                <a:solidFill>
                  <a:srgbClr val="000000"/>
                </a:solidFill>
                <a:latin typeface="Bogle"/>
                <a:ea typeface="Calibri" panose="020F0502020204030204" pitchFamily="34" charset="0"/>
                <a:cs typeface="Times New Roman" panose="02020603050405020304" pitchFamily="18" charset="0"/>
              </a:rPr>
              <a:t>Me@Campus</a:t>
            </a:r>
            <a:r>
              <a:rPr lang="en-US" sz="1800">
                <a:solidFill>
                  <a:srgbClr val="000000"/>
                </a:solidFill>
                <a:latin typeface="Bogle"/>
                <a:ea typeface="Calibri" panose="020F0502020204030204" pitchFamily="34" charset="0"/>
                <a:cs typeface="Times New Roman" panose="02020603050405020304" pitchFamily="18" charset="0"/>
              </a:rPr>
              <a:t> app on your device. </a:t>
            </a: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It can be used with </a:t>
            </a:r>
            <a:r>
              <a:rPr lang="en-US" sz="1800" b="1">
                <a:solidFill>
                  <a:srgbClr val="000000"/>
                </a:solidFill>
                <a:latin typeface="Bogle"/>
                <a:ea typeface="Calibri" panose="020F0502020204030204" pitchFamily="34" charset="0"/>
                <a:cs typeface="Times New Roman" panose="02020603050405020304" pitchFamily="18" charset="0"/>
              </a:rPr>
              <a:t>some</a:t>
            </a:r>
            <a:r>
              <a:rPr lang="en-US" sz="1800">
                <a:solidFill>
                  <a:srgbClr val="000000"/>
                </a:solidFill>
                <a:latin typeface="Bogle"/>
                <a:ea typeface="Calibri" panose="020F0502020204030204" pitchFamily="34" charset="0"/>
                <a:cs typeface="Times New Roman" panose="02020603050405020304" pitchFamily="18" charset="0"/>
              </a:rPr>
              <a:t> Walmart proprietary information, and it continues to learn every day.</a:t>
            </a:r>
          </a:p>
        </p:txBody>
      </p:sp>
      <p:sp>
        <p:nvSpPr>
          <p:cNvPr id="4" name="Slide Number Placeholder 3"/>
          <p:cNvSpPr>
            <a:spLocks noGrp="1"/>
          </p:cNvSpPr>
          <p:nvPr>
            <p:ph type="sldNum" sz="quarter" idx="5"/>
          </p:nvPr>
        </p:nvSpPr>
        <p:spPr/>
        <p:txBody>
          <a:bodyPr/>
          <a:lstStyle/>
          <a:p>
            <a:pPr defTabSz="931774">
              <a:defRPr/>
            </a:pPr>
            <a:fld id="{6DF3A479-2FC9-4EE1-9748-657E3ADD3A33}"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86937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Bogle"/>
                <a:ea typeface="Calibri" panose="020F0502020204030204" pitchFamily="34" charset="0"/>
                <a:cs typeface="Times New Roman" panose="02020603050405020304" pitchFamily="18" charset="0"/>
              </a:rPr>
              <a:t>Before we jump in, let's talk about the rules to keep our data safe.</a:t>
            </a:r>
            <a:endParaRPr lang="en-US" sz="1800" b="1" i="1">
              <a:solidFill>
                <a:srgbClr val="000000"/>
              </a:solidFill>
              <a:latin typeface="Bogle"/>
              <a:ea typeface="Calibri" panose="020F0502020204030204" pitchFamily="34" charset="0"/>
              <a:cs typeface="Times New Roman" panose="02020603050405020304" pitchFamily="18" charset="0"/>
            </a:endParaRPr>
          </a:p>
          <a:p>
            <a:pPr marL="349250" indent="-349250">
              <a:buFont typeface="Symbol" pitchFamily="2" charset="2"/>
              <a:buChar char=""/>
            </a:pPr>
            <a:r>
              <a:rPr lang="en-US" sz="1800">
                <a:solidFill>
                  <a:srgbClr val="000000"/>
                </a:solidFill>
                <a:latin typeface="Bogle"/>
                <a:ea typeface="Calibri" panose="020F0502020204030204" pitchFamily="34" charset="0"/>
                <a:cs typeface="Times New Roman" panose="02020603050405020304" pitchFamily="18" charset="0"/>
              </a:rPr>
              <a:t>My Assistant is our private tool, but it is available to all U.S. campus associates across the enterprise. You should never include PII (personally identifiable information) in your questions. Beyond that, you have to handle data sensitivity at each level.</a:t>
            </a:r>
          </a:p>
          <a:p>
            <a:pPr marL="349250" indent="-349250">
              <a:buFont typeface="Symbol" pitchFamily="2" charset="2"/>
              <a:buChar char=""/>
              <a:tabLst>
                <a:tab pos="465887" algn="l"/>
              </a:tabLst>
            </a:pPr>
            <a:r>
              <a:rPr lang="en-US" sz="1800" b="1">
                <a:solidFill>
                  <a:srgbClr val="000000"/>
                </a:solidFill>
                <a:latin typeface="Bogle"/>
                <a:ea typeface="Calibri" panose="020F0502020204030204" pitchFamily="34" charset="0"/>
                <a:cs typeface="Times New Roman" panose="02020603050405020304" pitchFamily="18" charset="0"/>
              </a:rPr>
              <a:t>Non-sensitive (publicly</a:t>
            </a:r>
            <a:r>
              <a:rPr lang="en-US" sz="1800">
                <a:solidFill>
                  <a:srgbClr val="000000"/>
                </a:solidFill>
                <a:latin typeface="Bogle"/>
                <a:ea typeface="Calibri" panose="020F0502020204030204" pitchFamily="34" charset="0"/>
                <a:cs typeface="Times New Roman" panose="02020603050405020304" pitchFamily="18" charset="0"/>
              </a:rPr>
              <a:t> </a:t>
            </a:r>
            <a:r>
              <a:rPr lang="en-US" sz="1800" b="1">
                <a:solidFill>
                  <a:srgbClr val="000000"/>
                </a:solidFill>
                <a:latin typeface="Bogle"/>
                <a:ea typeface="Calibri" panose="020F0502020204030204" pitchFamily="34" charset="0"/>
                <a:cs typeface="Times New Roman" panose="02020603050405020304" pitchFamily="18" charset="0"/>
              </a:rPr>
              <a:t>available)</a:t>
            </a:r>
            <a:r>
              <a:rPr lang="en-US" sz="1800">
                <a:solidFill>
                  <a:srgbClr val="000000"/>
                </a:solidFill>
                <a:latin typeface="Bogle"/>
                <a:ea typeface="Calibri" panose="020F0502020204030204" pitchFamily="34" charset="0"/>
                <a:cs typeface="Times New Roman" panose="02020603050405020304" pitchFamily="18" charset="0"/>
              </a:rPr>
              <a:t> information can be used in our proprietary tools and the ones open to everyone on the web like ChatGPT, Bard, or Perplexity. HOWEVER, there is a caveat on the ‘publicly available information’ – if it’s for work use, it should be in My Assistant.  The prompts that go into that go back to training their models.  So, even though it may not directly be giving away proprietary info, the prompt still might be giving away at least the knowledge that Walmart cares about a certain topic depending on how the prompt is written.</a:t>
            </a:r>
          </a:p>
          <a:p>
            <a:pPr marL="349250" indent="-349250">
              <a:buFont typeface="Symbol" pitchFamily="2" charset="2"/>
              <a:buChar char=""/>
              <a:tabLst>
                <a:tab pos="465887" algn="l"/>
              </a:tabLst>
            </a:pPr>
            <a:r>
              <a:rPr lang="en-US" sz="1800">
                <a:solidFill>
                  <a:srgbClr val="000000"/>
                </a:solidFill>
                <a:latin typeface="Bogle"/>
                <a:ea typeface="Calibri" panose="020F0502020204030204" pitchFamily="34" charset="0"/>
                <a:cs typeface="Times New Roman" panose="02020603050405020304" pitchFamily="18" charset="0"/>
              </a:rPr>
              <a:t>Anything that is considered </a:t>
            </a:r>
            <a:r>
              <a:rPr lang="en-US" sz="1800" b="1">
                <a:solidFill>
                  <a:srgbClr val="000000"/>
                </a:solidFill>
                <a:latin typeface="Bogle"/>
                <a:ea typeface="Calibri" panose="020F0502020204030204" pitchFamily="34" charset="0"/>
                <a:cs typeface="Times New Roman" panose="02020603050405020304" pitchFamily="18" charset="0"/>
              </a:rPr>
              <a:t>sensitive</a:t>
            </a:r>
            <a:r>
              <a:rPr lang="en-US" sz="1800">
                <a:solidFill>
                  <a:srgbClr val="000000"/>
                </a:solidFill>
                <a:latin typeface="Bogle"/>
                <a:ea typeface="Calibri" panose="020F0502020204030204" pitchFamily="34" charset="0"/>
                <a:cs typeface="Times New Roman" panose="02020603050405020304" pitchFamily="18" charset="0"/>
              </a:rPr>
              <a:t> may only be used in our closed </a:t>
            </a:r>
            <a:r>
              <a:rPr lang="en-US" sz="1800" err="1">
                <a:solidFill>
                  <a:srgbClr val="000000"/>
                </a:solidFill>
                <a:latin typeface="Bogle"/>
                <a:ea typeface="Calibri" panose="020F0502020204030204" pitchFamily="34" charset="0"/>
                <a:cs typeface="Times New Roman" panose="02020603050405020304" pitchFamily="18" charset="0"/>
              </a:rPr>
              <a:t>GenAI</a:t>
            </a:r>
            <a:r>
              <a:rPr lang="en-US" sz="1800">
                <a:solidFill>
                  <a:srgbClr val="000000"/>
                </a:solidFill>
                <a:latin typeface="Bogle"/>
                <a:ea typeface="Calibri" panose="020F0502020204030204" pitchFamily="34" charset="0"/>
                <a:cs typeface="Times New Roman" panose="02020603050405020304" pitchFamily="18" charset="0"/>
              </a:rPr>
              <a:t> systems like My Assistant. </a:t>
            </a:r>
            <a:r>
              <a:rPr lang="en-US" sz="1800" b="1" i="1">
                <a:solidFill>
                  <a:srgbClr val="000000"/>
                </a:solidFill>
                <a:latin typeface="Bogle"/>
                <a:ea typeface="Calibri" panose="020F0502020204030204" pitchFamily="34" charset="0"/>
                <a:cs typeface="Times New Roman" panose="02020603050405020304" pitchFamily="18" charset="0"/>
              </a:rPr>
              <a:t>(Give an example from your area.)</a:t>
            </a:r>
            <a:endParaRPr lang="en-US" sz="1800">
              <a:solidFill>
                <a:srgbClr val="000000"/>
              </a:solidFill>
              <a:latin typeface="Bogle"/>
              <a:ea typeface="Calibri" panose="020F0502020204030204" pitchFamily="34" charset="0"/>
              <a:cs typeface="Times New Roman" panose="02020603050405020304" pitchFamily="18" charset="0"/>
            </a:endParaRPr>
          </a:p>
          <a:p>
            <a:pPr marL="349250" indent="-349250">
              <a:buFont typeface="Symbol" pitchFamily="2" charset="2"/>
              <a:buChar char=""/>
              <a:tabLst>
                <a:tab pos="465887" algn="l"/>
              </a:tabLst>
            </a:pPr>
            <a:r>
              <a:rPr lang="en-US" sz="1800">
                <a:solidFill>
                  <a:srgbClr val="000000"/>
                </a:solidFill>
                <a:latin typeface="Bogle"/>
                <a:ea typeface="Calibri" panose="020F0502020204030204" pitchFamily="34" charset="0"/>
                <a:cs typeface="Times New Roman" panose="02020603050405020304" pitchFamily="18" charset="0"/>
              </a:rPr>
              <a:t>And anything </a:t>
            </a:r>
            <a:r>
              <a:rPr lang="en-US" sz="1800" b="1">
                <a:solidFill>
                  <a:srgbClr val="000000"/>
                </a:solidFill>
                <a:latin typeface="Bogle"/>
                <a:ea typeface="Calibri" panose="020F0502020204030204" pitchFamily="34" charset="0"/>
                <a:cs typeface="Times New Roman" panose="02020603050405020304" pitchFamily="18" charset="0"/>
              </a:rPr>
              <a:t>highly sensitive </a:t>
            </a:r>
            <a:r>
              <a:rPr lang="en-US" sz="1800">
                <a:solidFill>
                  <a:srgbClr val="000000"/>
                </a:solidFill>
                <a:latin typeface="Bogle"/>
                <a:ea typeface="Calibri" panose="020F0502020204030204" pitchFamily="34" charset="0"/>
                <a:cs typeface="Times New Roman" panose="02020603050405020304" pitchFamily="18" charset="0"/>
              </a:rPr>
              <a:t>should NOT be used in any </a:t>
            </a:r>
            <a:r>
              <a:rPr lang="en-US" sz="1800" err="1">
                <a:solidFill>
                  <a:srgbClr val="000000"/>
                </a:solidFill>
                <a:latin typeface="Bogle"/>
                <a:ea typeface="Calibri" panose="020F0502020204030204" pitchFamily="34" charset="0"/>
                <a:cs typeface="Times New Roman" panose="02020603050405020304" pitchFamily="18" charset="0"/>
              </a:rPr>
              <a:t>GenAI</a:t>
            </a:r>
            <a:r>
              <a:rPr lang="en-US" sz="1800">
                <a:solidFill>
                  <a:srgbClr val="000000"/>
                </a:solidFill>
                <a:latin typeface="Bogle"/>
                <a:ea typeface="Calibri" panose="020F0502020204030204" pitchFamily="34" charset="0"/>
                <a:cs typeface="Times New Roman" panose="02020603050405020304" pitchFamily="18" charset="0"/>
              </a:rPr>
              <a:t> tool yet, outside of a private, internal sandboxed environment created specifically for your use case. </a:t>
            </a:r>
            <a:r>
              <a:rPr lang="en-US" sz="1800" b="1" i="1">
                <a:solidFill>
                  <a:srgbClr val="000000"/>
                </a:solidFill>
                <a:latin typeface="Bogle"/>
                <a:ea typeface="Calibri" panose="020F0502020204030204" pitchFamily="34" charset="0"/>
                <a:cs typeface="Times New Roman" panose="02020603050405020304" pitchFamily="18" charset="0"/>
              </a:rPr>
              <a:t>(Give an example from your area.)</a:t>
            </a:r>
            <a:endParaRPr lang="en-US" sz="1800">
              <a:solidFill>
                <a:srgbClr val="000000"/>
              </a:solidFill>
              <a:latin typeface="Bogle"/>
              <a:ea typeface="Calibri" panose="020F0502020204030204" pitchFamily="34" charset="0"/>
              <a:cs typeface="Times New Roman" panose="02020603050405020304" pitchFamily="18" charset="0"/>
            </a:endParaRPr>
          </a:p>
          <a:p>
            <a:r>
              <a:rPr lang="en-US" sz="1800">
                <a:solidFill>
                  <a:srgbClr val="000000"/>
                </a:solidFill>
                <a:latin typeface="Bogle"/>
                <a:ea typeface="Calibri" panose="020F0502020204030204" pitchFamily="34" charset="0"/>
                <a:cs typeface="Times New Roman" panose="02020603050405020304" pitchFamily="18" charset="0"/>
              </a:rPr>
              <a:t> </a:t>
            </a:r>
          </a:p>
          <a:p>
            <a:r>
              <a:rPr lang="en-US" sz="1800">
                <a:solidFill>
                  <a:srgbClr val="000000"/>
                </a:solidFill>
                <a:latin typeface="Bogle"/>
                <a:ea typeface="Calibri" panose="020F0502020204030204" pitchFamily="34" charset="0"/>
                <a:cs typeface="Times New Roman" panose="02020603050405020304" pitchFamily="18" charset="0"/>
              </a:rPr>
              <a:t>Does that make sense? Let’s consider some examples. </a:t>
            </a:r>
          </a:p>
          <a:p>
            <a:r>
              <a:rPr lang="en-US" sz="1800">
                <a:solidFill>
                  <a:srgbClr val="000000"/>
                </a:solidFill>
                <a:latin typeface="Bogle"/>
                <a:ea typeface="Calibri" panose="020F0502020204030204" pitchFamily="34" charset="0"/>
                <a:cs typeface="Times New Roman" panose="02020603050405020304" pitchFamily="18" charset="0"/>
              </a:rPr>
              <a:t> </a:t>
            </a:r>
          </a:p>
          <a:p>
            <a:pPr lvl="0" algn="l" rtl="0" fontAlgn="base">
              <a:buFont typeface="Arial" panose="020B0604020202020204" pitchFamily="34" charset="0"/>
              <a:buChar char="•"/>
            </a:pPr>
            <a:r>
              <a:rPr lang="en-US" sz="1800" b="0" i="0">
                <a:solidFill>
                  <a:srgbClr val="000000"/>
                </a:solidFill>
                <a:effectLst/>
                <a:latin typeface="Bogle" panose="020B0503020203060203" pitchFamily="34" charset="77"/>
              </a:rPr>
              <a:t>Would you prompt the public </a:t>
            </a:r>
            <a:r>
              <a:rPr lang="en-US" sz="1800" b="0" i="0" err="1">
                <a:solidFill>
                  <a:srgbClr val="000000"/>
                </a:solidFill>
                <a:effectLst/>
                <a:latin typeface="Bogle" panose="020B0503020203060203" pitchFamily="34" charset="77"/>
              </a:rPr>
              <a:t>GenAI</a:t>
            </a:r>
            <a:r>
              <a:rPr lang="en-US" sz="1800" b="0" i="0">
                <a:solidFill>
                  <a:srgbClr val="000000"/>
                </a:solidFill>
                <a:effectLst/>
                <a:latin typeface="Bogle" panose="020B0503020203060203" pitchFamily="34" charset="77"/>
              </a:rPr>
              <a:t> about sustainability at Walmart?</a:t>
            </a:r>
          </a:p>
          <a:p>
            <a:pPr lvl="1" algn="l" rtl="0" fontAlgn="base">
              <a:buFont typeface="Arial" panose="020B0604020202020204" pitchFamily="34" charset="0"/>
              <a:buChar char="•"/>
            </a:pPr>
            <a:r>
              <a:rPr lang="en-US" sz="1800" b="0" i="0">
                <a:solidFill>
                  <a:srgbClr val="000000"/>
                </a:solidFill>
                <a:effectLst/>
                <a:latin typeface="Bogle" panose="020B0503020203060203" pitchFamily="34" charset="77"/>
              </a:rPr>
              <a:t>Yes, that would be fine as long as the information has already been shared publicly. </a:t>
            </a:r>
          </a:p>
          <a:p>
            <a:pPr algn="l" rtl="0" fontAlgn="base">
              <a:buFont typeface="Arial" panose="020B0604020202020204" pitchFamily="34" charset="0"/>
              <a:buChar char="•"/>
            </a:pPr>
            <a:r>
              <a:rPr lang="en-US" sz="1800" b="0" i="0">
                <a:solidFill>
                  <a:srgbClr val="000000"/>
                </a:solidFill>
                <a:effectLst/>
                <a:latin typeface="Bogle" panose="020B0503020203060203" pitchFamily="34" charset="77"/>
              </a:rPr>
              <a:t>What about the store management recruiting process? </a:t>
            </a:r>
          </a:p>
          <a:p>
            <a:pPr lvl="1" algn="l" rtl="0" fontAlgn="base">
              <a:buFont typeface="Arial" panose="020B0604020202020204" pitchFamily="34" charset="0"/>
              <a:buChar char="•"/>
            </a:pPr>
            <a:r>
              <a:rPr lang="en-US" sz="1800" b="0" i="0">
                <a:solidFill>
                  <a:srgbClr val="000000"/>
                </a:solidFill>
                <a:effectLst/>
                <a:latin typeface="Bogle" panose="020B0503020203060203" pitchFamily="34" charset="77"/>
              </a:rPr>
              <a:t>No, only information that has been shared publicly. </a:t>
            </a:r>
          </a:p>
          <a:p>
            <a:pPr algn="l" rtl="0" fontAlgn="base">
              <a:buFont typeface="Arial" panose="020B0604020202020204" pitchFamily="34" charset="0"/>
              <a:buChar char="•"/>
            </a:pPr>
            <a:r>
              <a:rPr lang="en-US" sz="1800" b="0" i="0">
                <a:solidFill>
                  <a:srgbClr val="000000"/>
                </a:solidFill>
                <a:effectLst/>
                <a:latin typeface="Bogle" panose="020B0503020203060203" pitchFamily="34" charset="77"/>
              </a:rPr>
              <a:t>How will you handle intellectual property? </a:t>
            </a:r>
          </a:p>
          <a:p>
            <a:pPr lvl="1" algn="l" rtl="0" fontAlgn="base">
              <a:buFont typeface="Arial" panose="020B0604020202020204" pitchFamily="34" charset="0"/>
              <a:buChar char="•"/>
            </a:pPr>
            <a:r>
              <a:rPr lang="en-US" sz="1800" b="0" i="0">
                <a:solidFill>
                  <a:srgbClr val="000000"/>
                </a:solidFill>
                <a:effectLst/>
                <a:latin typeface="Bogle" panose="020B0503020203060203" pitchFamily="34" charset="77"/>
              </a:rPr>
              <a:t>Consult legal with any questions on what constitutes intellectual property. </a:t>
            </a:r>
          </a:p>
          <a:p>
            <a:pPr algn="l" rtl="0" fontAlgn="base"/>
            <a:r>
              <a:rPr lang="en-US" sz="1800" b="0" i="0">
                <a:solidFill>
                  <a:srgbClr val="000000"/>
                </a:solidFill>
                <a:effectLst/>
                <a:latin typeface="Bogle" panose="020B0503020203060203" pitchFamily="34" charset="77"/>
              </a:rPr>
              <a:t>When in doubt, review the guidelines and/or consult the legal team. </a:t>
            </a:r>
            <a:endParaRPr lang="en-US" sz="2800" b="0" i="0">
              <a:solidFill>
                <a:srgbClr val="000000"/>
              </a:solidFill>
              <a:effectLst/>
              <a:latin typeface="Segoe UI" panose="020B0502040204020203" pitchFamily="34" charset="0"/>
            </a:endParaRPr>
          </a:p>
          <a:p>
            <a:r>
              <a:rPr lang="en-US" sz="1800">
                <a:solidFill>
                  <a:srgbClr val="000000"/>
                </a:solidFill>
                <a:latin typeface="Bogle"/>
                <a:ea typeface="Calibri" panose="020F0502020204030204" pitchFamily="34" charset="0"/>
                <a:cs typeface="Times New Roman" panose="02020603050405020304" pitchFamily="18" charset="0"/>
              </a:rPr>
              <a:t> </a:t>
            </a:r>
          </a:p>
          <a:p>
            <a:pPr defTabSz="931774">
              <a:defRPr/>
            </a:pPr>
            <a:endParaRPr lang="en-US" sz="1800">
              <a:solidFill>
                <a:srgbClr val="041E41"/>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8</a:t>
            </a:fld>
            <a:endParaRPr lang="en-US"/>
          </a:p>
        </p:txBody>
      </p:sp>
    </p:spTree>
    <p:extLst>
      <p:ext uri="{BB962C8B-B14F-4D97-AF65-F5344CB8AC3E}">
        <p14:creationId xmlns:p14="http://schemas.microsoft.com/office/powerpoint/2010/main" val="233594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Bogle"/>
                <a:ea typeface="Calibri" panose="020F0502020204030204" pitchFamily="34" charset="0"/>
                <a:cs typeface="Times New Roman" panose="02020603050405020304" pitchFamily="18" charset="0"/>
              </a:rPr>
              <a:t>Okay, let’s jump in. You already know the basics of conversational prompting. Ask My Assistant to complete one of the tasks you see on the screen.</a:t>
            </a:r>
            <a:endParaRPr lang="en-US"/>
          </a:p>
          <a:p>
            <a:r>
              <a:rPr lang="en-US" sz="1800" b="1" i="1">
                <a:solidFill>
                  <a:srgbClr val="000000"/>
                </a:solidFill>
                <a:latin typeface="Bogle"/>
                <a:ea typeface="Calibri" panose="020F0502020204030204" pitchFamily="34" charset="0"/>
                <a:cs typeface="Times New Roman" panose="02020603050405020304" pitchFamily="18" charset="0"/>
              </a:rPr>
              <a:t>(Give them a few minutes to try it out.)</a:t>
            </a:r>
            <a:endParaRPr lang="en-US" sz="1800">
              <a:solidFill>
                <a:srgbClr val="000000"/>
              </a:solidFill>
              <a:latin typeface="Bogle"/>
              <a:ea typeface="Calibri" panose="020F0502020204030204" pitchFamily="34" charset="0"/>
              <a:cs typeface="Times New Roman" panose="02020603050405020304" pitchFamily="18" charset="0"/>
            </a:endParaRPr>
          </a:p>
          <a:p>
            <a:r>
              <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rPr>
              <a:t>How are we doing? Are you getting some good results?</a:t>
            </a:r>
          </a:p>
          <a:p>
            <a:r>
              <a:rPr lang="en-US" sz="1800">
                <a:solidFill>
                  <a:srgbClr val="000000"/>
                </a:solidFill>
                <a:latin typeface="Bogle"/>
                <a:ea typeface="Calibri" panose="020F0502020204030204" pitchFamily="34" charset="0"/>
                <a:cs typeface="Times New Roman" panose="02020603050405020304" pitchFamily="18" charset="0"/>
              </a:rPr>
              <a:t> </a:t>
            </a:r>
          </a:p>
          <a:p>
            <a:r>
              <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rPr>
              <a:t>All those prompts probably returned some general answers, which can be helpful. But to get the most use from the tool you need to go deeper. </a:t>
            </a:r>
            <a:r>
              <a:rPr lang="en-US" sz="1800" b="1">
                <a:solidFill>
                  <a:srgbClr val="000000"/>
                </a:solidFill>
                <a:latin typeface="Bogle" panose="020B0503020203060203" pitchFamily="34" charset="77"/>
                <a:ea typeface="Calibri" panose="020F0502020204030204" pitchFamily="34" charset="0"/>
                <a:cs typeface="Times New Roman" panose="02020603050405020304" pitchFamily="18" charset="0"/>
              </a:rPr>
              <a:t>Specific </a:t>
            </a:r>
            <a:r>
              <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rPr>
              <a:t>prompts return </a:t>
            </a:r>
            <a:r>
              <a:rPr lang="en-US" sz="1800" b="1">
                <a:solidFill>
                  <a:srgbClr val="000000"/>
                </a:solidFill>
                <a:latin typeface="Bogle" panose="020B0503020203060203" pitchFamily="34" charset="77"/>
                <a:ea typeface="Calibri" panose="020F0502020204030204" pitchFamily="34" charset="0"/>
                <a:cs typeface="Times New Roman" panose="02020603050405020304" pitchFamily="18" charset="0"/>
              </a:rPr>
              <a:t>specific </a:t>
            </a:r>
            <a:r>
              <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rPr>
              <a:t>results.</a:t>
            </a:r>
          </a:p>
          <a:p>
            <a:endPar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endParaRPr>
          </a:p>
          <a:p>
            <a:pPr algn="l" rtl="0" fontAlgn="base"/>
            <a:r>
              <a:rPr lang="en-US" sz="1800" b="0" i="0" u="none" strike="noStrike">
                <a:solidFill>
                  <a:schemeClr val="bg1"/>
                </a:solidFill>
                <a:effectLst/>
                <a:latin typeface="Bogle" panose="020B0503020203060203" pitchFamily="34" charset="0"/>
              </a:rPr>
              <a:t>1.  </a:t>
            </a:r>
            <a:r>
              <a:rPr lang="en-US" sz="1800">
                <a:solidFill>
                  <a:schemeClr val="bg1"/>
                </a:solidFill>
                <a:effectLst/>
                <a:latin typeface="Bogle" panose="020B0503020203060203" pitchFamily="34" charset="0"/>
              </a:rPr>
              <a:t>Write a summary of Walmart's core beliefs to be used in an orientation session with new associates.</a:t>
            </a:r>
            <a:endParaRPr lang="en-US" sz="1800" b="0" i="0">
              <a:solidFill>
                <a:schemeClr val="bg1"/>
              </a:solidFill>
              <a:effectLst/>
              <a:latin typeface="Bogle" panose="020B0503020203060203" pitchFamily="34" charset="0"/>
            </a:endParaRPr>
          </a:p>
          <a:p>
            <a:pPr algn="l" rtl="0" fontAlgn="base"/>
            <a:r>
              <a:rPr lang="en-US" sz="1800" b="0" i="0">
                <a:solidFill>
                  <a:schemeClr val="bg1"/>
                </a:solidFill>
                <a:effectLst/>
                <a:latin typeface="Bogle" panose="020B0503020203060203" pitchFamily="34" charset="0"/>
              </a:rPr>
              <a:t>​</a:t>
            </a:r>
          </a:p>
          <a:p>
            <a:pPr fontAlgn="base"/>
            <a:r>
              <a:rPr lang="en-US" sz="1800" b="0" i="0" u="none" strike="noStrike">
                <a:solidFill>
                  <a:schemeClr val="bg1"/>
                </a:solidFill>
                <a:effectLst/>
                <a:latin typeface="Bogle" panose="020B0503020203060203" pitchFamily="34" charset="0"/>
              </a:rPr>
              <a:t>2.  </a:t>
            </a:r>
            <a:r>
              <a:rPr lang="en-US" sz="1800">
                <a:solidFill>
                  <a:schemeClr val="bg1"/>
                </a:solidFill>
                <a:effectLst/>
                <a:latin typeface="Bogle" panose="020B0503020203060203" pitchFamily="34" charset="0"/>
              </a:rPr>
              <a:t>Write an email to managers to prepare for talent planning.</a:t>
            </a:r>
            <a:endParaRPr lang="en-US" sz="1800" b="0" i="0">
              <a:solidFill>
                <a:schemeClr val="bg1"/>
              </a:solidFill>
              <a:effectLst/>
              <a:latin typeface="Bogle" panose="020B0503020203060203" pitchFamily="34" charset="0"/>
            </a:endParaRPr>
          </a:p>
          <a:p>
            <a:pPr algn="l" rtl="0" fontAlgn="base"/>
            <a:r>
              <a:rPr lang="en-US" sz="1800" b="0" i="0">
                <a:solidFill>
                  <a:schemeClr val="bg1"/>
                </a:solidFill>
                <a:effectLst/>
                <a:latin typeface="Bogle" panose="020B0503020203060203" pitchFamily="34" charset="0"/>
              </a:rPr>
              <a:t>​</a:t>
            </a:r>
          </a:p>
          <a:p>
            <a:pPr algn="l" rtl="0" fontAlgn="base"/>
            <a:r>
              <a:rPr lang="en-US" sz="1800" b="0" i="0" u="none" strike="noStrike">
                <a:solidFill>
                  <a:schemeClr val="bg1"/>
                </a:solidFill>
                <a:effectLst/>
                <a:latin typeface="Bogle" panose="020B0503020203060203" pitchFamily="34" charset="0"/>
              </a:rPr>
              <a:t>3.  </a:t>
            </a:r>
            <a:r>
              <a:rPr lang="en-US" sz="1800">
                <a:solidFill>
                  <a:schemeClr val="bg1"/>
                </a:solidFill>
                <a:effectLst/>
                <a:latin typeface="Bogle" panose="020B0503020203060203" pitchFamily="34" charset="0"/>
              </a:rPr>
              <a:t>Read Walmart's sustainability report and give a summary of the key takeaways.</a:t>
            </a:r>
            <a:endParaRPr lang="en-US" sz="1800">
              <a:solidFill>
                <a:srgbClr val="000000"/>
              </a:solidFill>
              <a:latin typeface="Bogle" panose="020B0503020203060203" pitchFamily="34" charset="77"/>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F3A479-2FC9-4EE1-9748-657E3ADD3A33}" type="slidenum">
              <a:rPr lang="en-US" smtClean="0"/>
              <a:t>9</a:t>
            </a:fld>
            <a:endParaRPr lang="en-US"/>
          </a:p>
        </p:txBody>
      </p:sp>
    </p:spTree>
    <p:extLst>
      <p:ext uri="{BB962C8B-B14F-4D97-AF65-F5344CB8AC3E}">
        <p14:creationId xmlns:p14="http://schemas.microsoft.com/office/powerpoint/2010/main" val="2812534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0" name="Picture 9" descr="A blue background with circles&#10;&#10;Description automatically generated">
            <a:extLst>
              <a:ext uri="{FF2B5EF4-FFF2-40B4-BE49-F238E27FC236}">
                <a16:creationId xmlns:a16="http://schemas.microsoft.com/office/drawing/2014/main" id="{820FE816-64F4-9616-7374-DB998FF40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4BFC6053-2656-8488-A0B0-D5AD40001F7A}"/>
              </a:ext>
            </a:extLst>
          </p:cNvPr>
          <p:cNvSpPr>
            <a:spLocks noGrp="1"/>
          </p:cNvSpPr>
          <p:nvPr>
            <p:ph type="ftr" sz="quarter" idx="3"/>
          </p:nvPr>
        </p:nvSpPr>
        <p:spPr>
          <a:xfrm>
            <a:off x="553586"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7" name="Title 1">
            <a:extLst>
              <a:ext uri="{FF2B5EF4-FFF2-40B4-BE49-F238E27FC236}">
                <a16:creationId xmlns:a16="http://schemas.microsoft.com/office/drawing/2014/main" id="{FFFD38ED-C1D1-C5C2-E9CF-BD3FC4C04EBA}"/>
              </a:ext>
            </a:extLst>
          </p:cNvPr>
          <p:cNvSpPr>
            <a:spLocks noGrp="1"/>
          </p:cNvSpPr>
          <p:nvPr>
            <p:ph type="ctrTitle" hasCustomPrompt="1"/>
          </p:nvPr>
        </p:nvSpPr>
        <p:spPr>
          <a:xfrm>
            <a:off x="553586" y="2650259"/>
            <a:ext cx="4995735" cy="1489663"/>
          </a:xfrm>
        </p:spPr>
        <p:txBody>
          <a:bodyPr anchor="t" anchorCtr="0"/>
          <a:lstStyle>
            <a:lvl1pPr algn="l">
              <a:defRPr sz="4800" b="0" i="0">
                <a:solidFill>
                  <a:schemeClr val="bg1"/>
                </a:solidFill>
                <a:latin typeface="Bogle" panose="020B0503020203060203" pitchFamily="34" charset="77"/>
              </a:defRPr>
            </a:lvl1pPr>
          </a:lstStyle>
          <a:p>
            <a:r>
              <a:rPr lang="en-US"/>
              <a:t>Click to edit master title</a:t>
            </a:r>
          </a:p>
        </p:txBody>
      </p:sp>
      <p:cxnSp>
        <p:nvCxnSpPr>
          <p:cNvPr id="18" name="Straight Connector 17">
            <a:extLst>
              <a:ext uri="{FF2B5EF4-FFF2-40B4-BE49-F238E27FC236}">
                <a16:creationId xmlns:a16="http://schemas.microsoft.com/office/drawing/2014/main" id="{01F7047F-5A22-9872-4B9B-1C3877E18672}"/>
              </a:ext>
            </a:extLst>
          </p:cNvPr>
          <p:cNvCxnSpPr/>
          <p:nvPr userDrawn="1"/>
        </p:nvCxnSpPr>
        <p:spPr>
          <a:xfrm>
            <a:off x="712206" y="4248716"/>
            <a:ext cx="1507253" cy="0"/>
          </a:xfrm>
          <a:prstGeom prst="line">
            <a:avLst/>
          </a:prstGeom>
          <a:ln w="50800" cap="rnd">
            <a:solidFill>
              <a:srgbClr val="FFC02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23779D8-B287-8AB7-03CF-4390C3A38A1D}"/>
              </a:ext>
            </a:extLst>
          </p:cNvPr>
          <p:cNvSpPr>
            <a:spLocks noGrp="1"/>
          </p:cNvSpPr>
          <p:nvPr>
            <p:ph type="body" idx="1" hasCustomPrompt="1"/>
          </p:nvPr>
        </p:nvSpPr>
        <p:spPr>
          <a:xfrm>
            <a:off x="625151" y="4685375"/>
            <a:ext cx="4767854" cy="365126"/>
          </a:xfrm>
        </p:spPr>
        <p:txBody>
          <a:bodyPr>
            <a:noAutofit/>
          </a:bodyPr>
          <a:lstStyle>
            <a:lvl1pPr marL="0" indent="0" algn="l">
              <a:buNone/>
              <a:defRPr sz="1800" b="0" i="0">
                <a:solidFill>
                  <a:schemeClr val="bg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or Event</a:t>
            </a:r>
          </a:p>
        </p:txBody>
      </p:sp>
      <p:sp>
        <p:nvSpPr>
          <p:cNvPr id="21" name="Text Placeholder 17">
            <a:extLst>
              <a:ext uri="{FF2B5EF4-FFF2-40B4-BE49-F238E27FC236}">
                <a16:creationId xmlns:a16="http://schemas.microsoft.com/office/drawing/2014/main" id="{BF54FD83-A4C0-0E6F-485E-00CDFD87B93F}"/>
              </a:ext>
            </a:extLst>
          </p:cNvPr>
          <p:cNvSpPr>
            <a:spLocks noGrp="1"/>
          </p:cNvSpPr>
          <p:nvPr>
            <p:ph type="body" sz="quarter" idx="10"/>
          </p:nvPr>
        </p:nvSpPr>
        <p:spPr>
          <a:xfrm>
            <a:off x="625150" y="2076335"/>
            <a:ext cx="4995735" cy="313126"/>
          </a:xfrm>
        </p:spPr>
        <p:txBody>
          <a:bodyPr>
            <a:normAutofit/>
          </a:bodyPr>
          <a:lstStyle>
            <a:lvl1pPr marL="0" indent="0">
              <a:buNone/>
              <a:defRPr sz="2000" b="0">
                <a:solidFill>
                  <a:schemeClr val="bg1"/>
                </a:solidFill>
              </a:defRPr>
            </a:lvl1pPr>
            <a:lvl2pPr marL="457200" indent="0">
              <a:buNone/>
              <a:defRPr/>
            </a:lvl2pPr>
          </a:lstStyle>
          <a:p>
            <a:pPr lvl="0"/>
            <a:r>
              <a:rPr lang="en-US"/>
              <a:t>Click to edit Master text style</a:t>
            </a:r>
          </a:p>
        </p:txBody>
      </p:sp>
      <p:grpSp>
        <p:nvGrpSpPr>
          <p:cNvPr id="7" name="Group 6">
            <a:extLst>
              <a:ext uri="{FF2B5EF4-FFF2-40B4-BE49-F238E27FC236}">
                <a16:creationId xmlns:a16="http://schemas.microsoft.com/office/drawing/2014/main" id="{748FDEAE-623E-BDA6-3A1F-E5F9A217A901}"/>
              </a:ext>
            </a:extLst>
          </p:cNvPr>
          <p:cNvGrpSpPr/>
          <p:nvPr userDrawn="1"/>
        </p:nvGrpSpPr>
        <p:grpSpPr>
          <a:xfrm>
            <a:off x="652171" y="312645"/>
            <a:ext cx="1975768" cy="1060230"/>
            <a:chOff x="4215202" y="3511670"/>
            <a:chExt cx="4070382" cy="2184235"/>
          </a:xfrm>
        </p:grpSpPr>
        <p:pic>
          <p:nvPicPr>
            <p:cNvPr id="8" name="Graphic 7">
              <a:extLst>
                <a:ext uri="{FF2B5EF4-FFF2-40B4-BE49-F238E27FC236}">
                  <a16:creationId xmlns:a16="http://schemas.microsoft.com/office/drawing/2014/main" id="{CF8D7C96-7F7A-377D-93E9-45592A4ECE72}"/>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9" name="Graphic 8">
              <a:extLst>
                <a:ext uri="{FF2B5EF4-FFF2-40B4-BE49-F238E27FC236}">
                  <a16:creationId xmlns:a16="http://schemas.microsoft.com/office/drawing/2014/main" id="{DF2F1ED3-ABD6-621B-8872-55C5F7EFB8A8}"/>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32995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solidFill>
        <a:effectLst/>
      </p:bgPr>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422D4643-740D-0C19-177E-03A77D5B1712}"/>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5" name="Slide Number Placeholder 5">
            <a:extLst>
              <a:ext uri="{FF2B5EF4-FFF2-40B4-BE49-F238E27FC236}">
                <a16:creationId xmlns:a16="http://schemas.microsoft.com/office/drawing/2014/main" id="{C1D0CA65-AD56-2041-50CC-EA5354016672}"/>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spTree>
    <p:extLst>
      <p:ext uri="{BB962C8B-B14F-4D97-AF65-F5344CB8AC3E}">
        <p14:creationId xmlns:p14="http://schemas.microsoft.com/office/powerpoint/2010/main" val="248486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39BFDD3F-EFCC-3C04-FBDC-A0446C68BE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E73A25-A423-C94F-B0D9-986EB6563007}"/>
              </a:ext>
            </a:extLst>
          </p:cNvPr>
          <p:cNvSpPr>
            <a:spLocks noGrp="1"/>
          </p:cNvSpPr>
          <p:nvPr>
            <p:ph type="ctrTitle" hasCustomPrompt="1"/>
          </p:nvPr>
        </p:nvSpPr>
        <p:spPr>
          <a:xfrm>
            <a:off x="553586" y="2650259"/>
            <a:ext cx="5034414" cy="1489663"/>
          </a:xfrm>
        </p:spPr>
        <p:txBody>
          <a:bodyPr anchor="t" anchorCtr="0"/>
          <a:lstStyle>
            <a:lvl1pPr algn="l">
              <a:defRPr sz="4800" b="0" i="0">
                <a:solidFill>
                  <a:schemeClr val="tx1"/>
                </a:solidFill>
                <a:latin typeface="Bogle" panose="020B0503020203060203" pitchFamily="34" charset="77"/>
              </a:defRPr>
            </a:lvl1pPr>
          </a:lstStyle>
          <a:p>
            <a:r>
              <a:rPr lang="en-US"/>
              <a:t>Click to edit master title</a:t>
            </a:r>
          </a:p>
        </p:txBody>
      </p:sp>
      <p:cxnSp>
        <p:nvCxnSpPr>
          <p:cNvPr id="6" name="Straight Connector 5">
            <a:extLst>
              <a:ext uri="{FF2B5EF4-FFF2-40B4-BE49-F238E27FC236}">
                <a16:creationId xmlns:a16="http://schemas.microsoft.com/office/drawing/2014/main" id="{C258069A-6587-1442-806A-4C461B6F20F6}"/>
              </a:ext>
            </a:extLst>
          </p:cNvPr>
          <p:cNvCxnSpPr/>
          <p:nvPr userDrawn="1"/>
        </p:nvCxnSpPr>
        <p:spPr>
          <a:xfrm>
            <a:off x="712206" y="4248716"/>
            <a:ext cx="1507253" cy="0"/>
          </a:xfrm>
          <a:prstGeom prst="line">
            <a:avLst/>
          </a:prstGeom>
          <a:ln w="50800" cap="rnd">
            <a:solidFill>
              <a:srgbClr val="FFC02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D9E161-7CEE-8C44-A2AB-6C4B1AD0BCEF}"/>
              </a:ext>
            </a:extLst>
          </p:cNvPr>
          <p:cNvSpPr>
            <a:spLocks noGrp="1"/>
          </p:cNvSpPr>
          <p:nvPr>
            <p:ph type="body" idx="1" hasCustomPrompt="1"/>
          </p:nvPr>
        </p:nvSpPr>
        <p:spPr>
          <a:xfrm>
            <a:off x="625151" y="4685375"/>
            <a:ext cx="4767854" cy="365126"/>
          </a:xfrm>
        </p:spPr>
        <p:txBody>
          <a:bodyPr>
            <a:noAutofit/>
          </a:bodyPr>
          <a:lstStyle>
            <a:lvl1pPr marL="0" indent="0" algn="l">
              <a:buNone/>
              <a:defRPr sz="1800" b="0" i="0">
                <a:solidFill>
                  <a:schemeClr val="tx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or Event</a:t>
            </a:r>
          </a:p>
        </p:txBody>
      </p:sp>
      <p:sp>
        <p:nvSpPr>
          <p:cNvPr id="3" name="Footer Placeholder 4">
            <a:extLst>
              <a:ext uri="{FF2B5EF4-FFF2-40B4-BE49-F238E27FC236}">
                <a16:creationId xmlns:a16="http://schemas.microsoft.com/office/drawing/2014/main" id="{4BFC6053-2656-8488-A0B0-D5AD40001F7A}"/>
              </a:ext>
            </a:extLst>
          </p:cNvPr>
          <p:cNvSpPr>
            <a:spLocks noGrp="1"/>
          </p:cNvSpPr>
          <p:nvPr>
            <p:ph type="ftr" sz="quarter" idx="3"/>
          </p:nvPr>
        </p:nvSpPr>
        <p:spPr>
          <a:xfrm>
            <a:off x="553586"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pic>
        <p:nvPicPr>
          <p:cNvPr id="5" name="Graphic 4">
            <a:extLst>
              <a:ext uri="{FF2B5EF4-FFF2-40B4-BE49-F238E27FC236}">
                <a16:creationId xmlns:a16="http://schemas.microsoft.com/office/drawing/2014/main" id="{0591E19C-5465-788B-AA85-B0BBE6423D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263" y="370895"/>
            <a:ext cx="3337560" cy="1159200"/>
          </a:xfrm>
          <a:prstGeom prst="rect">
            <a:avLst/>
          </a:prstGeom>
        </p:spPr>
      </p:pic>
    </p:spTree>
    <p:extLst>
      <p:ext uri="{BB962C8B-B14F-4D97-AF65-F5344CB8AC3E}">
        <p14:creationId xmlns:p14="http://schemas.microsoft.com/office/powerpoint/2010/main" val="250515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Diagram, background pattern&#10;&#10;Description automatically generated">
            <a:extLst>
              <a:ext uri="{FF2B5EF4-FFF2-40B4-BE49-F238E27FC236}">
                <a16:creationId xmlns:a16="http://schemas.microsoft.com/office/drawing/2014/main" id="{BCCF0673-BAAE-E043-7A3A-0045462907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4BFC6053-2656-8488-A0B0-D5AD40001F7A}"/>
              </a:ext>
            </a:extLst>
          </p:cNvPr>
          <p:cNvSpPr>
            <a:spLocks noGrp="1"/>
          </p:cNvSpPr>
          <p:nvPr>
            <p:ph type="ftr" sz="quarter" idx="3"/>
          </p:nvPr>
        </p:nvSpPr>
        <p:spPr>
          <a:xfrm>
            <a:off x="553586"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9" name="Title 1">
            <a:extLst>
              <a:ext uri="{FF2B5EF4-FFF2-40B4-BE49-F238E27FC236}">
                <a16:creationId xmlns:a16="http://schemas.microsoft.com/office/drawing/2014/main" id="{82184528-8241-EB4C-D66D-66B207117AE9}"/>
              </a:ext>
            </a:extLst>
          </p:cNvPr>
          <p:cNvSpPr>
            <a:spLocks noGrp="1"/>
          </p:cNvSpPr>
          <p:nvPr>
            <p:ph type="ctrTitle" hasCustomPrompt="1"/>
          </p:nvPr>
        </p:nvSpPr>
        <p:spPr>
          <a:xfrm>
            <a:off x="553586" y="2650259"/>
            <a:ext cx="4995735" cy="1489663"/>
          </a:xfrm>
        </p:spPr>
        <p:txBody>
          <a:bodyPr anchor="t" anchorCtr="0"/>
          <a:lstStyle>
            <a:lvl1pPr algn="l">
              <a:defRPr sz="4800" b="0" i="0">
                <a:solidFill>
                  <a:schemeClr val="tx1"/>
                </a:solidFill>
                <a:latin typeface="Bogle" panose="020B0503020203060203" pitchFamily="34" charset="77"/>
              </a:defRPr>
            </a:lvl1pPr>
          </a:lstStyle>
          <a:p>
            <a:r>
              <a:rPr lang="en-US"/>
              <a:t>Click to edit master title</a:t>
            </a:r>
          </a:p>
        </p:txBody>
      </p:sp>
      <p:cxnSp>
        <p:nvCxnSpPr>
          <p:cNvPr id="20" name="Straight Connector 19">
            <a:extLst>
              <a:ext uri="{FF2B5EF4-FFF2-40B4-BE49-F238E27FC236}">
                <a16:creationId xmlns:a16="http://schemas.microsoft.com/office/drawing/2014/main" id="{D7D04163-50A0-590E-6663-93DDCCA8F5C8}"/>
              </a:ext>
            </a:extLst>
          </p:cNvPr>
          <p:cNvCxnSpPr/>
          <p:nvPr userDrawn="1"/>
        </p:nvCxnSpPr>
        <p:spPr>
          <a:xfrm>
            <a:off x="712206" y="4248716"/>
            <a:ext cx="1507253" cy="0"/>
          </a:xfrm>
          <a:prstGeom prst="line">
            <a:avLst/>
          </a:prstGeom>
          <a:ln w="50800" cap="rnd">
            <a:solidFill>
              <a:srgbClr val="FFC02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E3A0C452-75A1-0674-E47A-F7FF0C665CCF}"/>
              </a:ext>
            </a:extLst>
          </p:cNvPr>
          <p:cNvSpPr>
            <a:spLocks noGrp="1"/>
          </p:cNvSpPr>
          <p:nvPr>
            <p:ph type="body" idx="1" hasCustomPrompt="1"/>
          </p:nvPr>
        </p:nvSpPr>
        <p:spPr>
          <a:xfrm>
            <a:off x="625151" y="4685375"/>
            <a:ext cx="4767854" cy="365126"/>
          </a:xfrm>
        </p:spPr>
        <p:txBody>
          <a:bodyPr>
            <a:noAutofit/>
          </a:bodyPr>
          <a:lstStyle>
            <a:lvl1pPr marL="0" indent="0" algn="l">
              <a:buNone/>
              <a:defRPr sz="1800" b="0" i="0">
                <a:solidFill>
                  <a:schemeClr val="tx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or Event</a:t>
            </a:r>
          </a:p>
        </p:txBody>
      </p:sp>
      <p:sp>
        <p:nvSpPr>
          <p:cNvPr id="23" name="Text Placeholder 17">
            <a:extLst>
              <a:ext uri="{FF2B5EF4-FFF2-40B4-BE49-F238E27FC236}">
                <a16:creationId xmlns:a16="http://schemas.microsoft.com/office/drawing/2014/main" id="{6666C8F5-4604-67BB-F309-8A4FBC326409}"/>
              </a:ext>
            </a:extLst>
          </p:cNvPr>
          <p:cNvSpPr>
            <a:spLocks noGrp="1"/>
          </p:cNvSpPr>
          <p:nvPr>
            <p:ph type="body" sz="quarter" idx="10"/>
          </p:nvPr>
        </p:nvSpPr>
        <p:spPr>
          <a:xfrm>
            <a:off x="625150" y="2076335"/>
            <a:ext cx="4995735" cy="313126"/>
          </a:xfrm>
        </p:spPr>
        <p:txBody>
          <a:bodyPr>
            <a:normAutofit/>
          </a:bodyPr>
          <a:lstStyle>
            <a:lvl1pPr marL="0" indent="0">
              <a:buNone/>
              <a:defRPr sz="2000" b="0"/>
            </a:lvl1pPr>
            <a:lvl2pPr marL="457200" indent="0">
              <a:buNone/>
              <a:defRPr/>
            </a:lvl2pPr>
          </a:lstStyle>
          <a:p>
            <a:pPr lvl="0"/>
            <a:r>
              <a:rPr lang="en-US"/>
              <a:t>Click to edit Master text style</a:t>
            </a:r>
          </a:p>
        </p:txBody>
      </p:sp>
      <p:pic>
        <p:nvPicPr>
          <p:cNvPr id="4" name="Graphic 3">
            <a:extLst>
              <a:ext uri="{FF2B5EF4-FFF2-40B4-BE49-F238E27FC236}">
                <a16:creationId xmlns:a16="http://schemas.microsoft.com/office/drawing/2014/main" id="{81F39C72-1728-1262-6B95-AAE309A9B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263" y="370895"/>
            <a:ext cx="3337560" cy="1159200"/>
          </a:xfrm>
          <a:prstGeom prst="rect">
            <a:avLst/>
          </a:prstGeom>
        </p:spPr>
      </p:pic>
    </p:spTree>
    <p:extLst>
      <p:ext uri="{BB962C8B-B14F-4D97-AF65-F5344CB8AC3E}">
        <p14:creationId xmlns:p14="http://schemas.microsoft.com/office/powerpoint/2010/main" val="1461651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0C5EBD9-42E3-767A-44E4-0A4310349E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p:txBody>
          <a:bodyPr/>
          <a:lstStyle>
            <a:lvl1pPr>
              <a:buClr>
                <a:srgbClr val="FFC021"/>
              </a:buClr>
              <a:defRPr b="0">
                <a:solidFill>
                  <a:schemeClr val="tx1"/>
                </a:solidFill>
                <a:latin typeface="Bogle" panose="020B0503020203060203" pitchFamily="34" charset="77"/>
              </a:defRPr>
            </a:lvl1pPr>
            <a:lvl2pPr>
              <a:buClr>
                <a:srgbClr val="FFC021"/>
              </a:buClr>
              <a:defRPr b="0">
                <a:solidFill>
                  <a:schemeClr val="tx1"/>
                </a:solidFill>
                <a:latin typeface="Bogle" panose="020B0503020203060203" pitchFamily="34" charset="77"/>
              </a:defRPr>
            </a:lvl2pPr>
            <a:lvl3pPr>
              <a:buClr>
                <a:srgbClr val="FFC021"/>
              </a:buClr>
              <a:defRPr b="0">
                <a:solidFill>
                  <a:schemeClr val="tx1"/>
                </a:solidFill>
                <a:latin typeface="Bogle" panose="020B0503020203060203" pitchFamily="34" charset="77"/>
              </a:defRPr>
            </a:lvl3pPr>
            <a:lvl4pPr>
              <a:buClr>
                <a:srgbClr val="FFC021"/>
              </a:buClr>
              <a:defRPr b="0">
                <a:solidFill>
                  <a:schemeClr val="tx1"/>
                </a:solidFill>
                <a:latin typeface="Bogle" panose="020B0503020203060203" pitchFamily="34" charset="77"/>
              </a:defRPr>
            </a:lvl4pPr>
            <a:lvl5pPr>
              <a:buClr>
                <a:srgbClr val="FFC021"/>
              </a:buClr>
              <a:defRPr b="0">
                <a:solidFill>
                  <a:schemeClr val="tx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779436"/>
            <a:ext cx="11013056" cy="552660"/>
          </a:xfrm>
        </p:spPr>
        <p:txBody>
          <a:bodyPr tIns="0" bIns="0"/>
          <a:lstStyle>
            <a:lvl1pPr>
              <a:defRPr b="0" spc="-70" baseline="0">
                <a:solidFill>
                  <a:schemeClr val="tx1"/>
                </a:solidFill>
                <a:latin typeface="Bogle" panose="020B0503020203060203" pitchFamily="34" charset="77"/>
              </a:defRPr>
            </a:lvl1pPr>
          </a:lstStyle>
          <a:p>
            <a:r>
              <a:rPr lang="en-US"/>
              <a:t>Click to edit Master title style</a:t>
            </a:r>
          </a:p>
        </p:txBody>
      </p:sp>
      <p:sp>
        <p:nvSpPr>
          <p:cNvPr id="15" name="Text Placeholder 10">
            <a:extLst>
              <a:ext uri="{FF2B5EF4-FFF2-40B4-BE49-F238E27FC236}">
                <a16:creationId xmlns:a16="http://schemas.microsoft.com/office/drawing/2014/main" id="{272FD146-0231-DB4A-AD06-C78D5A2EE861}"/>
              </a:ext>
            </a:extLst>
          </p:cNvPr>
          <p:cNvSpPr>
            <a:spLocks noGrp="1"/>
          </p:cNvSpPr>
          <p:nvPr>
            <p:ph type="body" sz="quarter" idx="13" hasCustomPrompt="1"/>
          </p:nvPr>
        </p:nvSpPr>
        <p:spPr>
          <a:xfrm>
            <a:off x="588963" y="411620"/>
            <a:ext cx="3878262" cy="234582"/>
          </a:xfrm>
        </p:spPr>
        <p:txBody>
          <a:bodyPr>
            <a:noAutofit/>
          </a:bodyPr>
          <a:lstStyle>
            <a:lvl1pPr>
              <a:buNone/>
              <a:defRPr sz="1400" b="0">
                <a:solidFill>
                  <a:schemeClr val="tx1"/>
                </a:solidFill>
              </a:defRPr>
            </a:lvl1pPr>
          </a:lstStyle>
          <a:p>
            <a:pPr lvl="0"/>
            <a:r>
              <a:rPr lang="en-US"/>
              <a:t>HEADING</a:t>
            </a:r>
          </a:p>
        </p:txBody>
      </p:sp>
      <p:sp>
        <p:nvSpPr>
          <p:cNvPr id="5" name="Footer Placeholder 4">
            <a:extLst>
              <a:ext uri="{FF2B5EF4-FFF2-40B4-BE49-F238E27FC236}">
                <a16:creationId xmlns:a16="http://schemas.microsoft.com/office/drawing/2014/main" id="{BEB39D1E-0E43-23F7-B4D6-84DA92DA1C2F}"/>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6" name="Slide Number Placeholder 5">
            <a:extLst>
              <a:ext uri="{FF2B5EF4-FFF2-40B4-BE49-F238E27FC236}">
                <a16:creationId xmlns:a16="http://schemas.microsoft.com/office/drawing/2014/main" id="{23656CBD-8DBE-D8F5-E3A4-A6E3FEFF5D20}"/>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pic>
        <p:nvPicPr>
          <p:cNvPr id="7" name="Graphic 6">
            <a:extLst>
              <a:ext uri="{FF2B5EF4-FFF2-40B4-BE49-F238E27FC236}">
                <a16:creationId xmlns:a16="http://schemas.microsoft.com/office/drawing/2014/main" id="{4E0D1BA8-7EF3-53D0-B819-2798D8E972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2524" y="6176962"/>
            <a:ext cx="1837944" cy="638354"/>
          </a:xfrm>
          <a:prstGeom prst="rect">
            <a:avLst/>
          </a:prstGeom>
        </p:spPr>
      </p:pic>
    </p:spTree>
    <p:extLst>
      <p:ext uri="{BB962C8B-B14F-4D97-AF65-F5344CB8AC3E}">
        <p14:creationId xmlns:p14="http://schemas.microsoft.com/office/powerpoint/2010/main" val="245268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E6B77D2D-6328-C97C-A950-03D754174B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p:txBody>
          <a:bodyPr/>
          <a:lstStyle>
            <a:lvl1pPr>
              <a:buClr>
                <a:srgbClr val="FFC021"/>
              </a:buClr>
              <a:defRPr>
                <a:latin typeface="Bogle" panose="020B0503020203060203" pitchFamily="34" charset="77"/>
              </a:defRPr>
            </a:lvl1pPr>
            <a:lvl2pPr>
              <a:buClr>
                <a:srgbClr val="FFC021"/>
              </a:buClr>
              <a:defRPr>
                <a:latin typeface="Bogle" panose="020B0503020203060203" pitchFamily="34" charset="77"/>
              </a:defRPr>
            </a:lvl2pPr>
            <a:lvl3pPr>
              <a:buClr>
                <a:srgbClr val="FFC021"/>
              </a:buClr>
              <a:defRPr>
                <a:latin typeface="Bogle" panose="020B0503020203060203" pitchFamily="34" charset="77"/>
              </a:defRPr>
            </a:lvl3pPr>
            <a:lvl4pPr>
              <a:buClr>
                <a:srgbClr val="FFC021"/>
              </a:buClr>
              <a:defRPr>
                <a:latin typeface="Bogle" panose="020B0503020203060203" pitchFamily="34" charset="77"/>
              </a:defRPr>
            </a:lvl4pPr>
            <a:lvl5pPr>
              <a:buClr>
                <a:srgbClr val="FFC021"/>
              </a:buClr>
              <a:defRPr>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440575"/>
            <a:ext cx="11013056" cy="552660"/>
          </a:xfrm>
        </p:spPr>
        <p:txBody>
          <a:bodyPr tIns="0" bIns="0"/>
          <a:lstStyle>
            <a:lvl1pPr>
              <a:defRPr b="0" spc="-70" baseline="0">
                <a:solidFill>
                  <a:schemeClr val="tx1"/>
                </a:solidFill>
                <a:latin typeface="Bogle" panose="020B0503020203060203" pitchFamily="34" charset="77"/>
              </a:defRPr>
            </a:lvl1pPr>
          </a:lstStyle>
          <a:p>
            <a:r>
              <a:rPr lang="en-US"/>
              <a:t>Click to edit Master title style</a:t>
            </a:r>
          </a:p>
        </p:txBody>
      </p:sp>
      <p:sp>
        <p:nvSpPr>
          <p:cNvPr id="11" name="Text Placeholder 10">
            <a:extLst>
              <a:ext uri="{FF2B5EF4-FFF2-40B4-BE49-F238E27FC236}">
                <a16:creationId xmlns:a16="http://schemas.microsoft.com/office/drawing/2014/main" id="{736F3BA5-11E4-F942-8886-26BF1D340ACA}"/>
              </a:ext>
            </a:extLst>
          </p:cNvPr>
          <p:cNvSpPr>
            <a:spLocks noGrp="1"/>
          </p:cNvSpPr>
          <p:nvPr>
            <p:ph type="body" sz="quarter" idx="13" hasCustomPrompt="1"/>
          </p:nvPr>
        </p:nvSpPr>
        <p:spPr>
          <a:xfrm>
            <a:off x="588963" y="1021228"/>
            <a:ext cx="3878262" cy="392113"/>
          </a:xfrm>
        </p:spPr>
        <p:txBody>
          <a:bodyPr>
            <a:noAutofit/>
          </a:bodyPr>
          <a:lstStyle>
            <a:lvl1pPr>
              <a:buNone/>
              <a:defRPr sz="1400" b="0">
                <a:solidFill>
                  <a:schemeClr val="tx1"/>
                </a:solidFill>
              </a:defRPr>
            </a:lvl1pPr>
          </a:lstStyle>
          <a:p>
            <a:pPr lvl="0"/>
            <a:r>
              <a:rPr lang="en-US"/>
              <a:t>SUBTITLE</a:t>
            </a:r>
          </a:p>
        </p:txBody>
      </p:sp>
      <p:sp>
        <p:nvSpPr>
          <p:cNvPr id="10" name="Footer Placeholder 4">
            <a:extLst>
              <a:ext uri="{FF2B5EF4-FFF2-40B4-BE49-F238E27FC236}">
                <a16:creationId xmlns:a16="http://schemas.microsoft.com/office/drawing/2014/main" id="{9445ABD0-1114-BA4C-8E71-457EBCF0C772}"/>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3" name="Slide Number Placeholder 5">
            <a:extLst>
              <a:ext uri="{FF2B5EF4-FFF2-40B4-BE49-F238E27FC236}">
                <a16:creationId xmlns:a16="http://schemas.microsoft.com/office/drawing/2014/main" id="{1D189BE9-21AA-B847-9804-A960B5FF14AC}"/>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pic>
        <p:nvPicPr>
          <p:cNvPr id="5" name="Graphic 4">
            <a:extLst>
              <a:ext uri="{FF2B5EF4-FFF2-40B4-BE49-F238E27FC236}">
                <a16:creationId xmlns:a16="http://schemas.microsoft.com/office/drawing/2014/main" id="{6B8A9F29-DBAD-79AD-E0CD-9E292F94FB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2524" y="6176962"/>
            <a:ext cx="1837944" cy="638354"/>
          </a:xfrm>
          <a:prstGeom prst="rect">
            <a:avLst/>
          </a:prstGeom>
        </p:spPr>
      </p:pic>
    </p:spTree>
    <p:extLst>
      <p:ext uri="{BB962C8B-B14F-4D97-AF65-F5344CB8AC3E}">
        <p14:creationId xmlns:p14="http://schemas.microsoft.com/office/powerpoint/2010/main" val="2450236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E6B77D2D-6328-C97C-A950-03D754174B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p:txBody>
          <a:bodyPr/>
          <a:lstStyle>
            <a:lvl1pPr>
              <a:buClr>
                <a:srgbClr val="FFC021"/>
              </a:buClr>
              <a:defRPr b="0">
                <a:solidFill>
                  <a:schemeClr val="tx1"/>
                </a:solidFill>
                <a:latin typeface="Bogle" panose="020B0503020203060203" pitchFamily="34" charset="77"/>
              </a:defRPr>
            </a:lvl1pPr>
            <a:lvl2pPr>
              <a:buClr>
                <a:srgbClr val="FFC021"/>
              </a:buClr>
              <a:defRPr b="0">
                <a:solidFill>
                  <a:schemeClr val="tx1"/>
                </a:solidFill>
                <a:latin typeface="Bogle" panose="020B0503020203060203" pitchFamily="34" charset="77"/>
              </a:defRPr>
            </a:lvl2pPr>
            <a:lvl3pPr>
              <a:buClr>
                <a:srgbClr val="FFC021"/>
              </a:buClr>
              <a:defRPr b="0">
                <a:solidFill>
                  <a:schemeClr val="tx1"/>
                </a:solidFill>
                <a:latin typeface="Bogle" panose="020B0503020203060203" pitchFamily="34" charset="77"/>
              </a:defRPr>
            </a:lvl3pPr>
            <a:lvl4pPr>
              <a:buClr>
                <a:srgbClr val="FFC021"/>
              </a:buClr>
              <a:defRPr b="0">
                <a:solidFill>
                  <a:schemeClr val="tx1"/>
                </a:solidFill>
                <a:latin typeface="Bogle" panose="020B0503020203060203" pitchFamily="34" charset="77"/>
              </a:defRPr>
            </a:lvl4pPr>
            <a:lvl5pPr>
              <a:buClr>
                <a:srgbClr val="FFC021"/>
              </a:buClr>
              <a:defRPr b="0">
                <a:solidFill>
                  <a:schemeClr val="tx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9445ABD0-1114-BA4C-8E71-457EBCF0C772}"/>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3" name="Slide Number Placeholder 5">
            <a:extLst>
              <a:ext uri="{FF2B5EF4-FFF2-40B4-BE49-F238E27FC236}">
                <a16:creationId xmlns:a16="http://schemas.microsoft.com/office/drawing/2014/main" id="{1D189BE9-21AA-B847-9804-A960B5FF14AC}"/>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sp>
        <p:nvSpPr>
          <p:cNvPr id="5" name="Title 1">
            <a:extLst>
              <a:ext uri="{FF2B5EF4-FFF2-40B4-BE49-F238E27FC236}">
                <a16:creationId xmlns:a16="http://schemas.microsoft.com/office/drawing/2014/main" id="{DEE44531-841A-0651-F016-CC12FA4FD912}"/>
              </a:ext>
            </a:extLst>
          </p:cNvPr>
          <p:cNvSpPr>
            <a:spLocks noGrp="1"/>
          </p:cNvSpPr>
          <p:nvPr>
            <p:ph type="title"/>
          </p:nvPr>
        </p:nvSpPr>
        <p:spPr>
          <a:xfrm>
            <a:off x="589472" y="779436"/>
            <a:ext cx="11013056" cy="552660"/>
          </a:xfrm>
        </p:spPr>
        <p:txBody>
          <a:bodyPr tIns="0" bIns="0"/>
          <a:lstStyle>
            <a:lvl1pPr>
              <a:defRPr b="0" spc="-70" baseline="0">
                <a:solidFill>
                  <a:schemeClr val="tx1"/>
                </a:solidFill>
                <a:latin typeface="Bogle" panose="020B0503020203060203" pitchFamily="34" charset="77"/>
              </a:defRPr>
            </a:lvl1pPr>
          </a:lstStyle>
          <a:p>
            <a:r>
              <a:rPr lang="en-US"/>
              <a:t>Click to edit Master title style</a:t>
            </a:r>
          </a:p>
        </p:txBody>
      </p:sp>
      <p:sp>
        <p:nvSpPr>
          <p:cNvPr id="7" name="Text Placeholder 10">
            <a:extLst>
              <a:ext uri="{FF2B5EF4-FFF2-40B4-BE49-F238E27FC236}">
                <a16:creationId xmlns:a16="http://schemas.microsoft.com/office/drawing/2014/main" id="{2A19A426-8616-10EB-70DD-8C1C1EB4C84D}"/>
              </a:ext>
            </a:extLst>
          </p:cNvPr>
          <p:cNvSpPr>
            <a:spLocks noGrp="1"/>
          </p:cNvSpPr>
          <p:nvPr>
            <p:ph type="body" sz="quarter" idx="13" hasCustomPrompt="1"/>
          </p:nvPr>
        </p:nvSpPr>
        <p:spPr>
          <a:xfrm>
            <a:off x="588963" y="411620"/>
            <a:ext cx="3878262" cy="234582"/>
          </a:xfrm>
        </p:spPr>
        <p:txBody>
          <a:bodyPr>
            <a:noAutofit/>
          </a:bodyPr>
          <a:lstStyle>
            <a:lvl1pPr>
              <a:buNone/>
              <a:defRPr sz="1400" b="0">
                <a:solidFill>
                  <a:schemeClr val="tx1"/>
                </a:solidFill>
              </a:defRPr>
            </a:lvl1pPr>
          </a:lstStyle>
          <a:p>
            <a:pPr lvl="0"/>
            <a:r>
              <a:rPr lang="en-US"/>
              <a:t>HEADING</a:t>
            </a:r>
          </a:p>
        </p:txBody>
      </p:sp>
      <p:pic>
        <p:nvPicPr>
          <p:cNvPr id="2" name="Graphic 1">
            <a:extLst>
              <a:ext uri="{FF2B5EF4-FFF2-40B4-BE49-F238E27FC236}">
                <a16:creationId xmlns:a16="http://schemas.microsoft.com/office/drawing/2014/main" id="{9746E146-8CDC-0FE0-0EA9-A183FD18428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2524" y="6176962"/>
            <a:ext cx="1837944" cy="638354"/>
          </a:xfrm>
          <a:prstGeom prst="rect">
            <a:avLst/>
          </a:prstGeom>
        </p:spPr>
      </p:pic>
    </p:spTree>
    <p:extLst>
      <p:ext uri="{BB962C8B-B14F-4D97-AF65-F5344CB8AC3E}">
        <p14:creationId xmlns:p14="http://schemas.microsoft.com/office/powerpoint/2010/main" val="1996688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E6B77D2D-6328-C97C-A950-03D754174B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a:xfrm>
            <a:off x="4178993" y="2354765"/>
            <a:ext cx="7235596" cy="3741988"/>
          </a:xfrm>
        </p:spPr>
        <p:txBody>
          <a:bodyPr/>
          <a:lstStyle>
            <a:lvl1pPr>
              <a:buClr>
                <a:srgbClr val="FFC021"/>
              </a:buClr>
              <a:defRPr sz="2400" b="0">
                <a:latin typeface="Bogle" panose="020B0503020203060203" pitchFamily="34" charset="77"/>
              </a:defRPr>
            </a:lvl1pPr>
            <a:lvl2pPr>
              <a:buClr>
                <a:srgbClr val="FFC021"/>
              </a:buClr>
              <a:defRPr sz="2000" b="0">
                <a:latin typeface="Bogle" panose="020B0503020203060203" pitchFamily="34" charset="77"/>
              </a:defRPr>
            </a:lvl2pPr>
            <a:lvl3pPr>
              <a:buClr>
                <a:srgbClr val="FFC021"/>
              </a:buClr>
              <a:defRPr sz="1800" b="0">
                <a:latin typeface="Bogle" panose="020B0503020203060203" pitchFamily="34" charset="77"/>
              </a:defRPr>
            </a:lvl3pPr>
            <a:lvl4pPr>
              <a:buClr>
                <a:srgbClr val="FFC021"/>
              </a:buClr>
              <a:defRPr sz="1600" b="0">
                <a:latin typeface="Bogle" panose="020B0503020203060203" pitchFamily="34" charset="77"/>
              </a:defRPr>
            </a:lvl4pPr>
            <a:lvl5pPr>
              <a:buClr>
                <a:srgbClr val="FFC021"/>
              </a:buClr>
              <a:defRPr sz="1600" b="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9445ABD0-1114-BA4C-8E71-457EBCF0C772}"/>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3" name="Slide Number Placeholder 5">
            <a:extLst>
              <a:ext uri="{FF2B5EF4-FFF2-40B4-BE49-F238E27FC236}">
                <a16:creationId xmlns:a16="http://schemas.microsoft.com/office/drawing/2014/main" id="{1D189BE9-21AA-B847-9804-A960B5FF14AC}"/>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sp>
        <p:nvSpPr>
          <p:cNvPr id="5" name="Title 1">
            <a:extLst>
              <a:ext uri="{FF2B5EF4-FFF2-40B4-BE49-F238E27FC236}">
                <a16:creationId xmlns:a16="http://schemas.microsoft.com/office/drawing/2014/main" id="{DEE44531-841A-0651-F016-CC12FA4FD912}"/>
              </a:ext>
            </a:extLst>
          </p:cNvPr>
          <p:cNvSpPr>
            <a:spLocks noGrp="1"/>
          </p:cNvSpPr>
          <p:nvPr>
            <p:ph type="title"/>
          </p:nvPr>
        </p:nvSpPr>
        <p:spPr>
          <a:xfrm>
            <a:off x="4178992" y="1293652"/>
            <a:ext cx="7235597" cy="552660"/>
          </a:xfrm>
        </p:spPr>
        <p:txBody>
          <a:bodyPr tIns="0" bIns="0"/>
          <a:lstStyle>
            <a:lvl1pPr>
              <a:defRPr b="0" spc="-70" baseline="0">
                <a:solidFill>
                  <a:schemeClr val="tx1"/>
                </a:solidFill>
                <a:latin typeface="Bogle" panose="020B0503020203060203" pitchFamily="34"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04974228-027E-B605-9F22-64BA54417E00}"/>
              </a:ext>
            </a:extLst>
          </p:cNvPr>
          <p:cNvSpPr>
            <a:spLocks noGrp="1"/>
          </p:cNvSpPr>
          <p:nvPr>
            <p:ph type="pic" sz="quarter" idx="10"/>
          </p:nvPr>
        </p:nvSpPr>
        <p:spPr>
          <a:xfrm>
            <a:off x="0" y="1346871"/>
            <a:ext cx="3780889" cy="3780889"/>
          </a:xfrm>
          <a:prstGeom prst="flowChartDelay">
            <a:avLst/>
          </a:prstGeom>
        </p:spPr>
        <p:txBody>
          <a:bodyPr/>
          <a:lstStyle>
            <a:lvl1pPr marL="0" indent="0" algn="ctr">
              <a:buNone/>
              <a:defRPr/>
            </a:lvl1pPr>
          </a:lstStyle>
          <a:p>
            <a:endParaRPr lang="en-US"/>
          </a:p>
        </p:txBody>
      </p:sp>
      <p:pic>
        <p:nvPicPr>
          <p:cNvPr id="2" name="Graphic 1">
            <a:extLst>
              <a:ext uri="{FF2B5EF4-FFF2-40B4-BE49-F238E27FC236}">
                <a16:creationId xmlns:a16="http://schemas.microsoft.com/office/drawing/2014/main" id="{67B30BE7-8BA4-B738-607C-0F5F8A3CF6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2524" y="6176962"/>
            <a:ext cx="1837944" cy="638354"/>
          </a:xfrm>
          <a:prstGeom prst="rect">
            <a:avLst/>
          </a:prstGeom>
        </p:spPr>
      </p:pic>
    </p:spTree>
    <p:extLst>
      <p:ext uri="{BB962C8B-B14F-4D97-AF65-F5344CB8AC3E}">
        <p14:creationId xmlns:p14="http://schemas.microsoft.com/office/powerpoint/2010/main" val="2571839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C4089B54-1C77-5D44-527F-3023A7E9C5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p:txBody>
          <a:bodyPr/>
          <a:lstStyle>
            <a:lvl1pPr>
              <a:buClr>
                <a:srgbClr val="FFC021"/>
              </a:buClr>
              <a:defRPr b="0">
                <a:latin typeface="Bogle" panose="020B0503020203060203" pitchFamily="34" charset="77"/>
              </a:defRPr>
            </a:lvl1pPr>
            <a:lvl2pPr>
              <a:buClr>
                <a:srgbClr val="FFC021"/>
              </a:buClr>
              <a:defRPr b="0">
                <a:latin typeface="Bogle" panose="020B0503020203060203" pitchFamily="34" charset="77"/>
              </a:defRPr>
            </a:lvl2pPr>
            <a:lvl3pPr>
              <a:buClr>
                <a:srgbClr val="FFC021"/>
              </a:buClr>
              <a:defRPr b="0">
                <a:latin typeface="Bogle" panose="020B0503020203060203" pitchFamily="34" charset="77"/>
              </a:defRPr>
            </a:lvl3pPr>
            <a:lvl4pPr>
              <a:buClr>
                <a:srgbClr val="FFC021"/>
              </a:buClr>
              <a:defRPr b="0">
                <a:latin typeface="Bogle" panose="020B0503020203060203" pitchFamily="34" charset="77"/>
              </a:defRPr>
            </a:lvl4pPr>
            <a:lvl5pPr>
              <a:buClr>
                <a:srgbClr val="FFC021"/>
              </a:buClr>
              <a:defRPr b="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591928"/>
            <a:ext cx="11013056" cy="552660"/>
          </a:xfrm>
        </p:spPr>
        <p:txBody>
          <a:bodyPr tIns="0" bIns="0"/>
          <a:lstStyle>
            <a:lvl1pPr>
              <a:defRPr b="0" spc="-70" baseline="0">
                <a:solidFill>
                  <a:srgbClr val="102656"/>
                </a:solidFill>
                <a:latin typeface="Bogle" panose="020B0503020203060203" pitchFamily="34" charset="77"/>
              </a:defRPr>
            </a:lvl1pPr>
          </a:lstStyle>
          <a:p>
            <a:r>
              <a:rPr lang="en-US"/>
              <a:t>Click to edit Master title style</a:t>
            </a:r>
          </a:p>
        </p:txBody>
      </p:sp>
      <p:sp>
        <p:nvSpPr>
          <p:cNvPr id="13" name="Footer Placeholder 4">
            <a:extLst>
              <a:ext uri="{FF2B5EF4-FFF2-40B4-BE49-F238E27FC236}">
                <a16:creationId xmlns:a16="http://schemas.microsoft.com/office/drawing/2014/main" id="{EE19DD9E-2D59-1742-A455-57C5340520FF}"/>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4" name="Slide Number Placeholder 5">
            <a:extLst>
              <a:ext uri="{FF2B5EF4-FFF2-40B4-BE49-F238E27FC236}">
                <a16:creationId xmlns:a16="http://schemas.microsoft.com/office/drawing/2014/main" id="{6C2CC023-C6DC-B341-B7E0-F8B40EFD5E2B}"/>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pic>
        <p:nvPicPr>
          <p:cNvPr id="6" name="Graphic 5">
            <a:extLst>
              <a:ext uri="{FF2B5EF4-FFF2-40B4-BE49-F238E27FC236}">
                <a16:creationId xmlns:a16="http://schemas.microsoft.com/office/drawing/2014/main" id="{AFCEF56D-5621-A669-9C46-7F3431DAC00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2524" y="6176962"/>
            <a:ext cx="1837944" cy="638354"/>
          </a:xfrm>
          <a:prstGeom prst="rect">
            <a:avLst/>
          </a:prstGeom>
        </p:spPr>
      </p:pic>
    </p:spTree>
    <p:extLst>
      <p:ext uri="{BB962C8B-B14F-4D97-AF65-F5344CB8AC3E}">
        <p14:creationId xmlns:p14="http://schemas.microsoft.com/office/powerpoint/2010/main" val="2433033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F91DBED5-E057-CD85-4C40-1A9300466A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a:xfrm>
            <a:off x="589472" y="1511171"/>
            <a:ext cx="11013056" cy="4351338"/>
          </a:xfrm>
        </p:spPr>
        <p:txBody>
          <a:bodyPr/>
          <a:lstStyle>
            <a:lvl1pPr>
              <a:buClr>
                <a:srgbClr val="FFC021"/>
              </a:buClr>
              <a:defRPr b="0">
                <a:latin typeface="Bogle" panose="020B0503020203060203" pitchFamily="34" charset="77"/>
              </a:defRPr>
            </a:lvl1pPr>
            <a:lvl2pPr>
              <a:buClr>
                <a:srgbClr val="FFC021"/>
              </a:buClr>
              <a:defRPr b="0">
                <a:latin typeface="Bogle" panose="020B0503020203060203" pitchFamily="34" charset="77"/>
              </a:defRPr>
            </a:lvl2pPr>
            <a:lvl3pPr>
              <a:buClr>
                <a:srgbClr val="FFC021"/>
              </a:buClr>
              <a:defRPr b="0">
                <a:latin typeface="Bogle" panose="020B0503020203060203" pitchFamily="34" charset="77"/>
              </a:defRPr>
            </a:lvl3pPr>
            <a:lvl4pPr>
              <a:buClr>
                <a:srgbClr val="FFC021"/>
              </a:buClr>
              <a:defRPr b="0">
                <a:latin typeface="Bogle" panose="020B0503020203060203" pitchFamily="34" charset="77"/>
              </a:defRPr>
            </a:lvl4pPr>
            <a:lvl5pPr>
              <a:buClr>
                <a:srgbClr val="FFC021"/>
              </a:buClr>
              <a:defRPr b="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hasCustomPrompt="1"/>
          </p:nvPr>
        </p:nvSpPr>
        <p:spPr>
          <a:xfrm>
            <a:off x="589472" y="591928"/>
            <a:ext cx="11013056" cy="552660"/>
          </a:xfrm>
        </p:spPr>
        <p:txBody>
          <a:bodyPr tIns="0" bIns="0"/>
          <a:lstStyle>
            <a:lvl1pPr>
              <a:defRPr sz="3200" b="0" baseline="0">
                <a:solidFill>
                  <a:srgbClr val="102656"/>
                </a:solidFill>
                <a:latin typeface="Bogle" panose="020B0503020203060203" pitchFamily="34" charset="77"/>
              </a:defRPr>
            </a:lvl1pPr>
          </a:lstStyle>
          <a:p>
            <a:r>
              <a:rPr lang="en-US"/>
              <a:t>Click to edit Master title style</a:t>
            </a:r>
            <a:br>
              <a:rPr lang="en-US"/>
            </a:br>
            <a:r>
              <a:rPr lang="en-US"/>
              <a:t>This is a multi-line title</a:t>
            </a:r>
          </a:p>
        </p:txBody>
      </p:sp>
      <p:sp>
        <p:nvSpPr>
          <p:cNvPr id="5" name="Footer Placeholder 4">
            <a:extLst>
              <a:ext uri="{FF2B5EF4-FFF2-40B4-BE49-F238E27FC236}">
                <a16:creationId xmlns:a16="http://schemas.microsoft.com/office/drawing/2014/main" id="{75E69C32-D6D1-5272-E97A-C3FDB1FA5883}"/>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6" name="Slide Number Placeholder 5">
            <a:extLst>
              <a:ext uri="{FF2B5EF4-FFF2-40B4-BE49-F238E27FC236}">
                <a16:creationId xmlns:a16="http://schemas.microsoft.com/office/drawing/2014/main" id="{7F388617-7A76-B62E-3C7E-2F8A1D6C34CE}"/>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pic>
        <p:nvPicPr>
          <p:cNvPr id="8" name="Graphic 7">
            <a:extLst>
              <a:ext uri="{FF2B5EF4-FFF2-40B4-BE49-F238E27FC236}">
                <a16:creationId xmlns:a16="http://schemas.microsoft.com/office/drawing/2014/main" id="{EF187789-8D32-7C75-A30A-26D53A9D9B3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2524" y="6176962"/>
            <a:ext cx="1837944" cy="638354"/>
          </a:xfrm>
          <a:prstGeom prst="rect">
            <a:avLst/>
          </a:prstGeom>
        </p:spPr>
      </p:pic>
    </p:spTree>
    <p:extLst>
      <p:ext uri="{BB962C8B-B14F-4D97-AF65-F5344CB8AC3E}">
        <p14:creationId xmlns:p14="http://schemas.microsoft.com/office/powerpoint/2010/main" val="275559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92D04A91-B2A1-7D4F-634E-AF621ED5BD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B47D1F-DE80-3345-9F2E-76A072DAFC9D}"/>
              </a:ext>
            </a:extLst>
          </p:cNvPr>
          <p:cNvSpPr>
            <a:spLocks noGrp="1"/>
          </p:cNvSpPr>
          <p:nvPr>
            <p:ph type="title"/>
          </p:nvPr>
        </p:nvSpPr>
        <p:spPr>
          <a:xfrm>
            <a:off x="839788" y="365125"/>
            <a:ext cx="10515600" cy="1325563"/>
          </a:xfrm>
        </p:spPr>
        <p:txBody>
          <a:bodyPr/>
          <a:lstStyle>
            <a:lvl1pPr>
              <a:defRPr b="0"/>
            </a:lvl1pPr>
          </a:lstStyle>
          <a:p>
            <a:r>
              <a:rPr lang="en-US"/>
              <a:t>Click to edit Master title style</a:t>
            </a:r>
          </a:p>
        </p:txBody>
      </p:sp>
      <p:sp>
        <p:nvSpPr>
          <p:cNvPr id="3" name="Text Placeholder 2">
            <a:extLst>
              <a:ext uri="{FF2B5EF4-FFF2-40B4-BE49-F238E27FC236}">
                <a16:creationId xmlns:a16="http://schemas.microsoft.com/office/drawing/2014/main" id="{4E0A1925-25F1-7043-9A95-E66844479EB7}"/>
              </a:ext>
            </a:extLst>
          </p:cNvPr>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1EB42-67AE-0B4B-9A2C-C85EC0A89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E13D68-F1D2-D846-ADA3-0FA94F7B3E4D}"/>
              </a:ext>
            </a:extLst>
          </p:cNvPr>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08A2B-2760-5544-8262-BE7B3BE8E92D}"/>
              </a:ext>
            </a:extLst>
          </p:cNvPr>
          <p:cNvSpPr>
            <a:spLocks noGrp="1"/>
          </p:cNvSpPr>
          <p:nvPr>
            <p:ph sz="quarter" idx="4"/>
          </p:nvPr>
        </p:nvSpPr>
        <p:spPr>
          <a:xfrm>
            <a:off x="6172200" y="2505075"/>
            <a:ext cx="5183188" cy="3684588"/>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DEE9B04D-47D6-2AFD-1A75-EF2D0CB3F6D2}"/>
              </a:ext>
            </a:extLst>
          </p:cNvPr>
          <p:cNvSpPr>
            <a:spLocks noGrp="1"/>
          </p:cNvSpPr>
          <p:nvPr>
            <p:ph type="ftr" sz="quarter" idx="10"/>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9" name="Slide Number Placeholder 5">
            <a:extLst>
              <a:ext uri="{FF2B5EF4-FFF2-40B4-BE49-F238E27FC236}">
                <a16:creationId xmlns:a16="http://schemas.microsoft.com/office/drawing/2014/main" id="{0EE84C3A-F0FA-C916-DDDE-634513E1EF07}"/>
              </a:ext>
            </a:extLst>
          </p:cNvPr>
          <p:cNvSpPr>
            <a:spLocks noGrp="1"/>
          </p:cNvSpPr>
          <p:nvPr>
            <p:ph type="sldNum" sz="quarter" idx="11"/>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pic>
        <p:nvPicPr>
          <p:cNvPr id="10" name="Graphic 9">
            <a:extLst>
              <a:ext uri="{FF2B5EF4-FFF2-40B4-BE49-F238E27FC236}">
                <a16:creationId xmlns:a16="http://schemas.microsoft.com/office/drawing/2014/main" id="{0E9ADAD8-1D14-490B-B365-4E9936BD7C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2524" y="6176962"/>
            <a:ext cx="1837944" cy="638354"/>
          </a:xfrm>
          <a:prstGeom prst="rect">
            <a:avLst/>
          </a:prstGeom>
        </p:spPr>
      </p:pic>
    </p:spTree>
    <p:extLst>
      <p:ext uri="{BB962C8B-B14F-4D97-AF65-F5344CB8AC3E}">
        <p14:creationId xmlns:p14="http://schemas.microsoft.com/office/powerpoint/2010/main" val="372802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4" name="Picture 3" descr="A blue background with circles&#10;&#10;Description automatically generated">
            <a:extLst>
              <a:ext uri="{FF2B5EF4-FFF2-40B4-BE49-F238E27FC236}">
                <a16:creationId xmlns:a16="http://schemas.microsoft.com/office/drawing/2014/main" id="{76446345-C783-ECF8-DF0F-BBE979E89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4BFC6053-2656-8488-A0B0-D5AD40001F7A}"/>
              </a:ext>
            </a:extLst>
          </p:cNvPr>
          <p:cNvSpPr>
            <a:spLocks noGrp="1"/>
          </p:cNvSpPr>
          <p:nvPr>
            <p:ph type="ftr" sz="quarter" idx="3"/>
          </p:nvPr>
        </p:nvSpPr>
        <p:spPr>
          <a:xfrm>
            <a:off x="553586" y="6326206"/>
            <a:ext cx="4148707" cy="365125"/>
          </a:xfrm>
          <a:prstGeom prst="rect">
            <a:avLst/>
          </a:prstGeom>
        </p:spPr>
        <p:txBody>
          <a:bodyPr vert="horz" lIns="91440" tIns="45720" rIns="91440" bIns="45720" rtlCol="0" anchor="ctr"/>
          <a:lstStyle>
            <a:lvl1pPr algn="l">
              <a:defRPr sz="1200" b="0" i="0">
                <a:solidFill>
                  <a:srgbClr val="D3EFF8"/>
                </a:solidFill>
                <a:latin typeface="Bogle" panose="020B0503020203060203" pitchFamily="34" charset="77"/>
              </a:defRPr>
            </a:lvl1pPr>
          </a:lstStyle>
          <a:p>
            <a:r>
              <a:rPr lang="en-US"/>
              <a:t>Walmart Confidential</a:t>
            </a:r>
          </a:p>
        </p:txBody>
      </p:sp>
      <p:sp>
        <p:nvSpPr>
          <p:cNvPr id="17" name="Title 1">
            <a:extLst>
              <a:ext uri="{FF2B5EF4-FFF2-40B4-BE49-F238E27FC236}">
                <a16:creationId xmlns:a16="http://schemas.microsoft.com/office/drawing/2014/main" id="{FFFD38ED-C1D1-C5C2-E9CF-BD3FC4C04EBA}"/>
              </a:ext>
            </a:extLst>
          </p:cNvPr>
          <p:cNvSpPr>
            <a:spLocks noGrp="1"/>
          </p:cNvSpPr>
          <p:nvPr>
            <p:ph type="ctrTitle" hasCustomPrompt="1"/>
          </p:nvPr>
        </p:nvSpPr>
        <p:spPr>
          <a:xfrm>
            <a:off x="553586" y="2650259"/>
            <a:ext cx="4276323" cy="1489663"/>
          </a:xfrm>
        </p:spPr>
        <p:txBody>
          <a:bodyPr anchor="t" anchorCtr="0"/>
          <a:lstStyle>
            <a:lvl1pPr algn="l">
              <a:defRPr sz="4800" b="0" i="0">
                <a:solidFill>
                  <a:schemeClr val="bg1"/>
                </a:solidFill>
                <a:latin typeface="Bogle" panose="020B0503020203060203" pitchFamily="34" charset="77"/>
              </a:defRPr>
            </a:lvl1pPr>
          </a:lstStyle>
          <a:p>
            <a:r>
              <a:rPr lang="en-US"/>
              <a:t>Click to edit master title</a:t>
            </a:r>
          </a:p>
        </p:txBody>
      </p:sp>
      <p:cxnSp>
        <p:nvCxnSpPr>
          <p:cNvPr id="18" name="Straight Connector 17">
            <a:extLst>
              <a:ext uri="{FF2B5EF4-FFF2-40B4-BE49-F238E27FC236}">
                <a16:creationId xmlns:a16="http://schemas.microsoft.com/office/drawing/2014/main" id="{01F7047F-5A22-9872-4B9B-1C3877E18672}"/>
              </a:ext>
            </a:extLst>
          </p:cNvPr>
          <p:cNvCxnSpPr/>
          <p:nvPr userDrawn="1"/>
        </p:nvCxnSpPr>
        <p:spPr>
          <a:xfrm>
            <a:off x="712206" y="4248716"/>
            <a:ext cx="1507253" cy="0"/>
          </a:xfrm>
          <a:prstGeom prst="line">
            <a:avLst/>
          </a:prstGeom>
          <a:ln w="50800" cap="rnd">
            <a:solidFill>
              <a:srgbClr val="FFC02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23779D8-B287-8AB7-03CF-4390C3A38A1D}"/>
              </a:ext>
            </a:extLst>
          </p:cNvPr>
          <p:cNvSpPr>
            <a:spLocks noGrp="1"/>
          </p:cNvSpPr>
          <p:nvPr>
            <p:ph type="body" idx="1" hasCustomPrompt="1"/>
          </p:nvPr>
        </p:nvSpPr>
        <p:spPr>
          <a:xfrm>
            <a:off x="625151" y="4685375"/>
            <a:ext cx="4204758" cy="365126"/>
          </a:xfrm>
        </p:spPr>
        <p:txBody>
          <a:bodyPr>
            <a:noAutofit/>
          </a:bodyPr>
          <a:lstStyle>
            <a:lvl1pPr marL="0" indent="0" algn="l">
              <a:buNone/>
              <a:defRPr sz="1800" b="0" i="0">
                <a:solidFill>
                  <a:schemeClr val="bg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or Event</a:t>
            </a:r>
          </a:p>
        </p:txBody>
      </p:sp>
      <p:sp>
        <p:nvSpPr>
          <p:cNvPr id="21" name="Text Placeholder 17">
            <a:extLst>
              <a:ext uri="{FF2B5EF4-FFF2-40B4-BE49-F238E27FC236}">
                <a16:creationId xmlns:a16="http://schemas.microsoft.com/office/drawing/2014/main" id="{BF54FD83-A4C0-0E6F-485E-00CDFD87B93F}"/>
              </a:ext>
            </a:extLst>
          </p:cNvPr>
          <p:cNvSpPr>
            <a:spLocks noGrp="1"/>
          </p:cNvSpPr>
          <p:nvPr>
            <p:ph type="body" sz="quarter" idx="10"/>
          </p:nvPr>
        </p:nvSpPr>
        <p:spPr>
          <a:xfrm>
            <a:off x="625151" y="2076335"/>
            <a:ext cx="4204758" cy="313126"/>
          </a:xfrm>
        </p:spPr>
        <p:txBody>
          <a:bodyPr>
            <a:normAutofit/>
          </a:bodyPr>
          <a:lstStyle>
            <a:lvl1pPr marL="0" indent="0">
              <a:buNone/>
              <a:defRPr sz="2000" b="0">
                <a:solidFill>
                  <a:schemeClr val="bg1"/>
                </a:solidFill>
              </a:defRPr>
            </a:lvl1pPr>
            <a:lvl2pPr marL="457200" indent="0">
              <a:buNone/>
              <a:defRPr/>
            </a:lvl2pPr>
          </a:lstStyle>
          <a:p>
            <a:pPr lvl="0"/>
            <a:r>
              <a:rPr lang="en-US"/>
              <a:t>Click to edit Master text style</a:t>
            </a:r>
          </a:p>
        </p:txBody>
      </p:sp>
      <p:sp>
        <p:nvSpPr>
          <p:cNvPr id="6" name="Picture Placeholder 5">
            <a:extLst>
              <a:ext uri="{FF2B5EF4-FFF2-40B4-BE49-F238E27FC236}">
                <a16:creationId xmlns:a16="http://schemas.microsoft.com/office/drawing/2014/main" id="{9B604ECA-7974-A185-0765-43E225B2968A}"/>
              </a:ext>
            </a:extLst>
          </p:cNvPr>
          <p:cNvSpPr>
            <a:spLocks noGrp="1"/>
          </p:cNvSpPr>
          <p:nvPr>
            <p:ph type="pic" sz="quarter" idx="11"/>
          </p:nvPr>
        </p:nvSpPr>
        <p:spPr>
          <a:xfrm>
            <a:off x="5383495" y="-6367"/>
            <a:ext cx="6812103" cy="5712287"/>
          </a:xfrm>
          <a:custGeom>
            <a:avLst/>
            <a:gdLst>
              <a:gd name="connsiteX0" fmla="*/ 0 w 6107113"/>
              <a:gd name="connsiteY0" fmla="*/ 965219 h 5791201"/>
              <a:gd name="connsiteX1" fmla="*/ 965219 w 6107113"/>
              <a:gd name="connsiteY1" fmla="*/ 0 h 5791201"/>
              <a:gd name="connsiteX2" fmla="*/ 5141894 w 6107113"/>
              <a:gd name="connsiteY2" fmla="*/ 0 h 5791201"/>
              <a:gd name="connsiteX3" fmla="*/ 6107113 w 6107113"/>
              <a:gd name="connsiteY3" fmla="*/ 965219 h 5791201"/>
              <a:gd name="connsiteX4" fmla="*/ 6107113 w 6107113"/>
              <a:gd name="connsiteY4" fmla="*/ 4825982 h 5791201"/>
              <a:gd name="connsiteX5" fmla="*/ 5141894 w 6107113"/>
              <a:gd name="connsiteY5" fmla="*/ 5791201 h 5791201"/>
              <a:gd name="connsiteX6" fmla="*/ 965219 w 6107113"/>
              <a:gd name="connsiteY6" fmla="*/ 5791201 h 5791201"/>
              <a:gd name="connsiteX7" fmla="*/ 0 w 6107113"/>
              <a:gd name="connsiteY7" fmla="*/ 4825982 h 5791201"/>
              <a:gd name="connsiteX8" fmla="*/ 0 w 6107113"/>
              <a:gd name="connsiteY8" fmla="*/ 965219 h 5791201"/>
              <a:gd name="connsiteX0" fmla="*/ 0 w 6517421"/>
              <a:gd name="connsiteY0" fmla="*/ 3684973 h 5791201"/>
              <a:gd name="connsiteX1" fmla="*/ 1375527 w 6517421"/>
              <a:gd name="connsiteY1" fmla="*/ 0 h 5791201"/>
              <a:gd name="connsiteX2" fmla="*/ 5552202 w 6517421"/>
              <a:gd name="connsiteY2" fmla="*/ 0 h 5791201"/>
              <a:gd name="connsiteX3" fmla="*/ 6517421 w 6517421"/>
              <a:gd name="connsiteY3" fmla="*/ 965219 h 5791201"/>
              <a:gd name="connsiteX4" fmla="*/ 6517421 w 6517421"/>
              <a:gd name="connsiteY4" fmla="*/ 4825982 h 5791201"/>
              <a:gd name="connsiteX5" fmla="*/ 5552202 w 6517421"/>
              <a:gd name="connsiteY5" fmla="*/ 5791201 h 5791201"/>
              <a:gd name="connsiteX6" fmla="*/ 1375527 w 6517421"/>
              <a:gd name="connsiteY6" fmla="*/ 5791201 h 5791201"/>
              <a:gd name="connsiteX7" fmla="*/ 410308 w 6517421"/>
              <a:gd name="connsiteY7" fmla="*/ 4825982 h 5791201"/>
              <a:gd name="connsiteX8" fmla="*/ 0 w 6517421"/>
              <a:gd name="connsiteY8" fmla="*/ 3684973 h 5791201"/>
              <a:gd name="connsiteX0" fmla="*/ 0 w 6517421"/>
              <a:gd name="connsiteY0" fmla="*/ 3684973 h 5791201"/>
              <a:gd name="connsiteX1" fmla="*/ 1164511 w 6517421"/>
              <a:gd name="connsiteY1" fmla="*/ 1946031 h 5791201"/>
              <a:gd name="connsiteX2" fmla="*/ 5552202 w 6517421"/>
              <a:gd name="connsiteY2" fmla="*/ 0 h 5791201"/>
              <a:gd name="connsiteX3" fmla="*/ 6517421 w 6517421"/>
              <a:gd name="connsiteY3" fmla="*/ 965219 h 5791201"/>
              <a:gd name="connsiteX4" fmla="*/ 6517421 w 6517421"/>
              <a:gd name="connsiteY4" fmla="*/ 4825982 h 5791201"/>
              <a:gd name="connsiteX5" fmla="*/ 5552202 w 6517421"/>
              <a:gd name="connsiteY5" fmla="*/ 5791201 h 5791201"/>
              <a:gd name="connsiteX6" fmla="*/ 1375527 w 6517421"/>
              <a:gd name="connsiteY6" fmla="*/ 5791201 h 5791201"/>
              <a:gd name="connsiteX7" fmla="*/ 410308 w 6517421"/>
              <a:gd name="connsiteY7" fmla="*/ 4825982 h 5791201"/>
              <a:gd name="connsiteX8" fmla="*/ 0 w 6517421"/>
              <a:gd name="connsiteY8" fmla="*/ 3684973 h 5791201"/>
              <a:gd name="connsiteX0" fmla="*/ 0 w 6517421"/>
              <a:gd name="connsiteY0" fmla="*/ 3089039 h 5195267"/>
              <a:gd name="connsiteX1" fmla="*/ 1164511 w 6517421"/>
              <a:gd name="connsiteY1" fmla="*/ 1350097 h 5195267"/>
              <a:gd name="connsiteX2" fmla="*/ 5810110 w 6517421"/>
              <a:gd name="connsiteY2" fmla="*/ 37112 h 5195267"/>
              <a:gd name="connsiteX3" fmla="*/ 6517421 w 6517421"/>
              <a:gd name="connsiteY3" fmla="*/ 369285 h 5195267"/>
              <a:gd name="connsiteX4" fmla="*/ 6517421 w 6517421"/>
              <a:gd name="connsiteY4" fmla="*/ 4230048 h 5195267"/>
              <a:gd name="connsiteX5" fmla="*/ 5552202 w 6517421"/>
              <a:gd name="connsiteY5" fmla="*/ 5195267 h 5195267"/>
              <a:gd name="connsiteX6" fmla="*/ 1375527 w 6517421"/>
              <a:gd name="connsiteY6" fmla="*/ 5195267 h 5195267"/>
              <a:gd name="connsiteX7" fmla="*/ 410308 w 6517421"/>
              <a:gd name="connsiteY7" fmla="*/ 4230048 h 5195267"/>
              <a:gd name="connsiteX8" fmla="*/ 0 w 6517421"/>
              <a:gd name="connsiteY8" fmla="*/ 3089039 h 5195267"/>
              <a:gd name="connsiteX0" fmla="*/ 0 w 6869113"/>
              <a:gd name="connsiteY0" fmla="*/ 3277326 h 5383554"/>
              <a:gd name="connsiteX1" fmla="*/ 1164511 w 6869113"/>
              <a:gd name="connsiteY1" fmla="*/ 1538384 h 5383554"/>
              <a:gd name="connsiteX2" fmla="*/ 5810110 w 6869113"/>
              <a:gd name="connsiteY2" fmla="*/ 225399 h 5383554"/>
              <a:gd name="connsiteX3" fmla="*/ 6869113 w 6869113"/>
              <a:gd name="connsiteY3" fmla="*/ 241049 h 5383554"/>
              <a:gd name="connsiteX4" fmla="*/ 6517421 w 6869113"/>
              <a:gd name="connsiteY4" fmla="*/ 4418335 h 5383554"/>
              <a:gd name="connsiteX5" fmla="*/ 5552202 w 6869113"/>
              <a:gd name="connsiteY5" fmla="*/ 5383554 h 5383554"/>
              <a:gd name="connsiteX6" fmla="*/ 1375527 w 6869113"/>
              <a:gd name="connsiteY6" fmla="*/ 5383554 h 5383554"/>
              <a:gd name="connsiteX7" fmla="*/ 410308 w 6869113"/>
              <a:gd name="connsiteY7" fmla="*/ 4418335 h 5383554"/>
              <a:gd name="connsiteX8" fmla="*/ 0 w 6869113"/>
              <a:gd name="connsiteY8" fmla="*/ 3277326 h 5383554"/>
              <a:gd name="connsiteX0" fmla="*/ 0 w 6869113"/>
              <a:gd name="connsiteY0" fmla="*/ 3277326 h 5383554"/>
              <a:gd name="connsiteX1" fmla="*/ 1164511 w 6869113"/>
              <a:gd name="connsiteY1" fmla="*/ 1538384 h 5383554"/>
              <a:gd name="connsiteX2" fmla="*/ 5810110 w 6869113"/>
              <a:gd name="connsiteY2" fmla="*/ 225399 h 5383554"/>
              <a:gd name="connsiteX3" fmla="*/ 6869113 w 6869113"/>
              <a:gd name="connsiteY3" fmla="*/ 241049 h 5383554"/>
              <a:gd name="connsiteX4" fmla="*/ 6833944 w 6869113"/>
              <a:gd name="connsiteY4" fmla="*/ 2812273 h 5383554"/>
              <a:gd name="connsiteX5" fmla="*/ 5552202 w 6869113"/>
              <a:gd name="connsiteY5" fmla="*/ 5383554 h 5383554"/>
              <a:gd name="connsiteX6" fmla="*/ 1375527 w 6869113"/>
              <a:gd name="connsiteY6" fmla="*/ 5383554 h 5383554"/>
              <a:gd name="connsiteX7" fmla="*/ 410308 w 6869113"/>
              <a:gd name="connsiteY7" fmla="*/ 4418335 h 5383554"/>
              <a:gd name="connsiteX8" fmla="*/ 0 w 6869113"/>
              <a:gd name="connsiteY8" fmla="*/ 3277326 h 5383554"/>
              <a:gd name="connsiteX0" fmla="*/ 0 w 7094272"/>
              <a:gd name="connsiteY0" fmla="*/ 3277326 h 5383554"/>
              <a:gd name="connsiteX1" fmla="*/ 1164511 w 7094272"/>
              <a:gd name="connsiteY1" fmla="*/ 1538384 h 5383554"/>
              <a:gd name="connsiteX2" fmla="*/ 5810110 w 7094272"/>
              <a:gd name="connsiteY2" fmla="*/ 225399 h 5383554"/>
              <a:gd name="connsiteX3" fmla="*/ 6869113 w 7094272"/>
              <a:gd name="connsiteY3" fmla="*/ 241049 h 5383554"/>
              <a:gd name="connsiteX4" fmla="*/ 6833944 w 7094272"/>
              <a:gd name="connsiteY4" fmla="*/ 2812273 h 5383554"/>
              <a:gd name="connsiteX5" fmla="*/ 6865187 w 7094272"/>
              <a:gd name="connsiteY5" fmla="*/ 3871277 h 5383554"/>
              <a:gd name="connsiteX6" fmla="*/ 1375527 w 7094272"/>
              <a:gd name="connsiteY6" fmla="*/ 5383554 h 5383554"/>
              <a:gd name="connsiteX7" fmla="*/ 410308 w 7094272"/>
              <a:gd name="connsiteY7" fmla="*/ 4418335 h 5383554"/>
              <a:gd name="connsiteX8" fmla="*/ 0 w 7094272"/>
              <a:gd name="connsiteY8" fmla="*/ 3277326 h 5383554"/>
              <a:gd name="connsiteX0" fmla="*/ 0 w 6869113"/>
              <a:gd name="connsiteY0" fmla="*/ 3277326 h 5383554"/>
              <a:gd name="connsiteX1" fmla="*/ 1164511 w 6869113"/>
              <a:gd name="connsiteY1" fmla="*/ 1538384 h 5383554"/>
              <a:gd name="connsiteX2" fmla="*/ 5810110 w 6869113"/>
              <a:gd name="connsiteY2" fmla="*/ 225399 h 5383554"/>
              <a:gd name="connsiteX3" fmla="*/ 6869113 w 6869113"/>
              <a:gd name="connsiteY3" fmla="*/ 241049 h 5383554"/>
              <a:gd name="connsiteX4" fmla="*/ 6833944 w 6869113"/>
              <a:gd name="connsiteY4" fmla="*/ 2812273 h 5383554"/>
              <a:gd name="connsiteX5" fmla="*/ 6865187 w 6869113"/>
              <a:gd name="connsiteY5" fmla="*/ 3871277 h 5383554"/>
              <a:gd name="connsiteX6" fmla="*/ 1375527 w 6869113"/>
              <a:gd name="connsiteY6" fmla="*/ 5383554 h 5383554"/>
              <a:gd name="connsiteX7" fmla="*/ 410308 w 6869113"/>
              <a:gd name="connsiteY7" fmla="*/ 4418335 h 5383554"/>
              <a:gd name="connsiteX8" fmla="*/ 0 w 6869113"/>
              <a:gd name="connsiteY8" fmla="*/ 3277326 h 5383554"/>
              <a:gd name="connsiteX0" fmla="*/ 0 w 6869113"/>
              <a:gd name="connsiteY0" fmla="*/ 3277326 h 5383554"/>
              <a:gd name="connsiteX1" fmla="*/ 1164511 w 6869113"/>
              <a:gd name="connsiteY1" fmla="*/ 1538384 h 5383554"/>
              <a:gd name="connsiteX2" fmla="*/ 5810110 w 6869113"/>
              <a:gd name="connsiteY2" fmla="*/ 225399 h 5383554"/>
              <a:gd name="connsiteX3" fmla="*/ 6869113 w 6869113"/>
              <a:gd name="connsiteY3" fmla="*/ 241049 h 5383554"/>
              <a:gd name="connsiteX4" fmla="*/ 6833944 w 6869113"/>
              <a:gd name="connsiteY4" fmla="*/ 2812273 h 5383554"/>
              <a:gd name="connsiteX5" fmla="*/ 6830018 w 6869113"/>
              <a:gd name="connsiteY5" fmla="*/ 3883000 h 5383554"/>
              <a:gd name="connsiteX6" fmla="*/ 1375527 w 6869113"/>
              <a:gd name="connsiteY6" fmla="*/ 5383554 h 5383554"/>
              <a:gd name="connsiteX7" fmla="*/ 410308 w 6869113"/>
              <a:gd name="connsiteY7" fmla="*/ 4418335 h 5383554"/>
              <a:gd name="connsiteX8" fmla="*/ 0 w 6869113"/>
              <a:gd name="connsiteY8" fmla="*/ 3277326 h 5383554"/>
              <a:gd name="connsiteX0" fmla="*/ 0 w 6869113"/>
              <a:gd name="connsiteY0" fmla="*/ 3277326 h 6028323"/>
              <a:gd name="connsiteX1" fmla="*/ 1164511 w 6869113"/>
              <a:gd name="connsiteY1" fmla="*/ 1538384 h 6028323"/>
              <a:gd name="connsiteX2" fmla="*/ 5810110 w 6869113"/>
              <a:gd name="connsiteY2" fmla="*/ 225399 h 6028323"/>
              <a:gd name="connsiteX3" fmla="*/ 6869113 w 6869113"/>
              <a:gd name="connsiteY3" fmla="*/ 241049 h 6028323"/>
              <a:gd name="connsiteX4" fmla="*/ 6833944 w 6869113"/>
              <a:gd name="connsiteY4" fmla="*/ 2812273 h 6028323"/>
              <a:gd name="connsiteX5" fmla="*/ 6830018 w 6869113"/>
              <a:gd name="connsiteY5" fmla="*/ 3883000 h 6028323"/>
              <a:gd name="connsiteX6" fmla="*/ 2008573 w 6869113"/>
              <a:gd name="connsiteY6" fmla="*/ 6028323 h 6028323"/>
              <a:gd name="connsiteX7" fmla="*/ 410308 w 6869113"/>
              <a:gd name="connsiteY7" fmla="*/ 4418335 h 6028323"/>
              <a:gd name="connsiteX8" fmla="*/ 0 w 6869113"/>
              <a:gd name="connsiteY8" fmla="*/ 3277326 h 6028323"/>
              <a:gd name="connsiteX0" fmla="*/ 0 w 6869113"/>
              <a:gd name="connsiteY0" fmla="*/ 3277326 h 6028323"/>
              <a:gd name="connsiteX1" fmla="*/ 1164511 w 6869113"/>
              <a:gd name="connsiteY1" fmla="*/ 1538384 h 6028323"/>
              <a:gd name="connsiteX2" fmla="*/ 5810110 w 6869113"/>
              <a:gd name="connsiteY2" fmla="*/ 225399 h 6028323"/>
              <a:gd name="connsiteX3" fmla="*/ 6869113 w 6869113"/>
              <a:gd name="connsiteY3" fmla="*/ 241049 h 6028323"/>
              <a:gd name="connsiteX4" fmla="*/ 6833944 w 6869113"/>
              <a:gd name="connsiteY4" fmla="*/ 2812273 h 6028323"/>
              <a:gd name="connsiteX5" fmla="*/ 6830018 w 6869113"/>
              <a:gd name="connsiteY5" fmla="*/ 3883000 h 6028323"/>
              <a:gd name="connsiteX6" fmla="*/ 2008573 w 6869113"/>
              <a:gd name="connsiteY6" fmla="*/ 6028323 h 6028323"/>
              <a:gd name="connsiteX7" fmla="*/ 410308 w 6869113"/>
              <a:gd name="connsiteY7" fmla="*/ 4418335 h 6028323"/>
              <a:gd name="connsiteX8" fmla="*/ 0 w 6869113"/>
              <a:gd name="connsiteY8" fmla="*/ 3277326 h 6028323"/>
              <a:gd name="connsiteX0" fmla="*/ 0 w 6869113"/>
              <a:gd name="connsiteY0" fmla="*/ 3277326 h 6028323"/>
              <a:gd name="connsiteX1" fmla="*/ 1164511 w 6869113"/>
              <a:gd name="connsiteY1" fmla="*/ 1538384 h 6028323"/>
              <a:gd name="connsiteX2" fmla="*/ 5810110 w 6869113"/>
              <a:gd name="connsiteY2" fmla="*/ 225399 h 6028323"/>
              <a:gd name="connsiteX3" fmla="*/ 6869113 w 6869113"/>
              <a:gd name="connsiteY3" fmla="*/ 241049 h 6028323"/>
              <a:gd name="connsiteX4" fmla="*/ 6833944 w 6869113"/>
              <a:gd name="connsiteY4" fmla="*/ 2812273 h 6028323"/>
              <a:gd name="connsiteX5" fmla="*/ 6830018 w 6869113"/>
              <a:gd name="connsiteY5" fmla="*/ 3883000 h 6028323"/>
              <a:gd name="connsiteX6" fmla="*/ 2008573 w 6869113"/>
              <a:gd name="connsiteY6" fmla="*/ 6028323 h 6028323"/>
              <a:gd name="connsiteX7" fmla="*/ 410308 w 6869113"/>
              <a:gd name="connsiteY7" fmla="*/ 4418335 h 6028323"/>
              <a:gd name="connsiteX8" fmla="*/ 0 w 6869113"/>
              <a:gd name="connsiteY8" fmla="*/ 3277326 h 6028323"/>
              <a:gd name="connsiteX0" fmla="*/ 0 w 6869113"/>
              <a:gd name="connsiteY0" fmla="*/ 3277326 h 5981431"/>
              <a:gd name="connsiteX1" fmla="*/ 1164511 w 6869113"/>
              <a:gd name="connsiteY1" fmla="*/ 1538384 h 5981431"/>
              <a:gd name="connsiteX2" fmla="*/ 5810110 w 6869113"/>
              <a:gd name="connsiteY2" fmla="*/ 225399 h 5981431"/>
              <a:gd name="connsiteX3" fmla="*/ 6869113 w 6869113"/>
              <a:gd name="connsiteY3" fmla="*/ 241049 h 5981431"/>
              <a:gd name="connsiteX4" fmla="*/ 6833944 w 6869113"/>
              <a:gd name="connsiteY4" fmla="*/ 2812273 h 5981431"/>
              <a:gd name="connsiteX5" fmla="*/ 6830018 w 6869113"/>
              <a:gd name="connsiteY5" fmla="*/ 3883000 h 5981431"/>
              <a:gd name="connsiteX6" fmla="*/ 2371989 w 6869113"/>
              <a:gd name="connsiteY6" fmla="*/ 5981431 h 5981431"/>
              <a:gd name="connsiteX7" fmla="*/ 410308 w 6869113"/>
              <a:gd name="connsiteY7" fmla="*/ 4418335 h 5981431"/>
              <a:gd name="connsiteX8" fmla="*/ 0 w 6869113"/>
              <a:gd name="connsiteY8" fmla="*/ 3277326 h 5981431"/>
              <a:gd name="connsiteX0" fmla="*/ 0 w 6869113"/>
              <a:gd name="connsiteY0" fmla="*/ 3277326 h 5981431"/>
              <a:gd name="connsiteX1" fmla="*/ 1164511 w 6869113"/>
              <a:gd name="connsiteY1" fmla="*/ 1538384 h 5981431"/>
              <a:gd name="connsiteX2" fmla="*/ 5810110 w 6869113"/>
              <a:gd name="connsiteY2" fmla="*/ 225399 h 5981431"/>
              <a:gd name="connsiteX3" fmla="*/ 6869113 w 6869113"/>
              <a:gd name="connsiteY3" fmla="*/ 241049 h 5981431"/>
              <a:gd name="connsiteX4" fmla="*/ 6833944 w 6869113"/>
              <a:gd name="connsiteY4" fmla="*/ 2812273 h 5981431"/>
              <a:gd name="connsiteX5" fmla="*/ 6830018 w 6869113"/>
              <a:gd name="connsiteY5" fmla="*/ 3883000 h 5981431"/>
              <a:gd name="connsiteX6" fmla="*/ 2371989 w 6869113"/>
              <a:gd name="connsiteY6" fmla="*/ 5981431 h 5981431"/>
              <a:gd name="connsiteX7" fmla="*/ 773723 w 6869113"/>
              <a:gd name="connsiteY7" fmla="*/ 5285842 h 5981431"/>
              <a:gd name="connsiteX8" fmla="*/ 0 w 6869113"/>
              <a:gd name="connsiteY8" fmla="*/ 3277326 h 5981431"/>
              <a:gd name="connsiteX0" fmla="*/ 0 w 6869113"/>
              <a:gd name="connsiteY0" fmla="*/ 3277326 h 5934538"/>
              <a:gd name="connsiteX1" fmla="*/ 1164511 w 6869113"/>
              <a:gd name="connsiteY1" fmla="*/ 1538384 h 5934538"/>
              <a:gd name="connsiteX2" fmla="*/ 5810110 w 6869113"/>
              <a:gd name="connsiteY2" fmla="*/ 225399 h 5934538"/>
              <a:gd name="connsiteX3" fmla="*/ 6869113 w 6869113"/>
              <a:gd name="connsiteY3" fmla="*/ 241049 h 5934538"/>
              <a:gd name="connsiteX4" fmla="*/ 6833944 w 6869113"/>
              <a:gd name="connsiteY4" fmla="*/ 2812273 h 5934538"/>
              <a:gd name="connsiteX5" fmla="*/ 6830018 w 6869113"/>
              <a:gd name="connsiteY5" fmla="*/ 3883000 h 5934538"/>
              <a:gd name="connsiteX6" fmla="*/ 2583004 w 6869113"/>
              <a:gd name="connsiteY6" fmla="*/ 5934538 h 5934538"/>
              <a:gd name="connsiteX7" fmla="*/ 773723 w 6869113"/>
              <a:gd name="connsiteY7" fmla="*/ 5285842 h 5934538"/>
              <a:gd name="connsiteX8" fmla="*/ 0 w 6869113"/>
              <a:gd name="connsiteY8" fmla="*/ 3277326 h 5934538"/>
              <a:gd name="connsiteX0" fmla="*/ 0 w 6869113"/>
              <a:gd name="connsiteY0" fmla="*/ 3277326 h 6004039"/>
              <a:gd name="connsiteX1" fmla="*/ 1164511 w 6869113"/>
              <a:gd name="connsiteY1" fmla="*/ 1538384 h 6004039"/>
              <a:gd name="connsiteX2" fmla="*/ 5810110 w 6869113"/>
              <a:gd name="connsiteY2" fmla="*/ 225399 h 6004039"/>
              <a:gd name="connsiteX3" fmla="*/ 6869113 w 6869113"/>
              <a:gd name="connsiteY3" fmla="*/ 241049 h 6004039"/>
              <a:gd name="connsiteX4" fmla="*/ 6833944 w 6869113"/>
              <a:gd name="connsiteY4" fmla="*/ 2812273 h 6004039"/>
              <a:gd name="connsiteX5" fmla="*/ 6830018 w 6869113"/>
              <a:gd name="connsiteY5" fmla="*/ 3883000 h 6004039"/>
              <a:gd name="connsiteX6" fmla="*/ 2583004 w 6869113"/>
              <a:gd name="connsiteY6" fmla="*/ 5934538 h 6004039"/>
              <a:gd name="connsiteX7" fmla="*/ 773723 w 6869113"/>
              <a:gd name="connsiteY7" fmla="*/ 5285842 h 6004039"/>
              <a:gd name="connsiteX8" fmla="*/ 0 w 6869113"/>
              <a:gd name="connsiteY8" fmla="*/ 3277326 h 6004039"/>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5998171"/>
              <a:gd name="connsiteX1" fmla="*/ 1164511 w 6869113"/>
              <a:gd name="connsiteY1" fmla="*/ 1538384 h 5998171"/>
              <a:gd name="connsiteX2" fmla="*/ 5810110 w 6869113"/>
              <a:gd name="connsiteY2" fmla="*/ 225399 h 5998171"/>
              <a:gd name="connsiteX3" fmla="*/ 6869113 w 6869113"/>
              <a:gd name="connsiteY3" fmla="*/ 241049 h 5998171"/>
              <a:gd name="connsiteX4" fmla="*/ 6833944 w 6869113"/>
              <a:gd name="connsiteY4" fmla="*/ 2812273 h 5998171"/>
              <a:gd name="connsiteX5" fmla="*/ 6830018 w 6869113"/>
              <a:gd name="connsiteY5" fmla="*/ 3883000 h 5998171"/>
              <a:gd name="connsiteX6" fmla="*/ 2583004 w 6869113"/>
              <a:gd name="connsiteY6" fmla="*/ 5934538 h 5998171"/>
              <a:gd name="connsiteX7" fmla="*/ 773723 w 6869113"/>
              <a:gd name="connsiteY7" fmla="*/ 5285842 h 5998171"/>
              <a:gd name="connsiteX8" fmla="*/ 0 w 6869113"/>
              <a:gd name="connsiteY8" fmla="*/ 3277326 h 5998171"/>
              <a:gd name="connsiteX0" fmla="*/ 0 w 6869113"/>
              <a:gd name="connsiteY0" fmla="*/ 3277326 h 5998171"/>
              <a:gd name="connsiteX1" fmla="*/ 1164511 w 6869113"/>
              <a:gd name="connsiteY1" fmla="*/ 1526661 h 5998171"/>
              <a:gd name="connsiteX2" fmla="*/ 5810110 w 6869113"/>
              <a:gd name="connsiteY2" fmla="*/ 225399 h 5998171"/>
              <a:gd name="connsiteX3" fmla="*/ 6869113 w 6869113"/>
              <a:gd name="connsiteY3" fmla="*/ 241049 h 5998171"/>
              <a:gd name="connsiteX4" fmla="*/ 6833944 w 6869113"/>
              <a:gd name="connsiteY4" fmla="*/ 2812273 h 5998171"/>
              <a:gd name="connsiteX5" fmla="*/ 6830018 w 6869113"/>
              <a:gd name="connsiteY5" fmla="*/ 3883000 h 5998171"/>
              <a:gd name="connsiteX6" fmla="*/ 2583004 w 6869113"/>
              <a:gd name="connsiteY6" fmla="*/ 5934538 h 5998171"/>
              <a:gd name="connsiteX7" fmla="*/ 773723 w 6869113"/>
              <a:gd name="connsiteY7" fmla="*/ 5285842 h 5998171"/>
              <a:gd name="connsiteX8" fmla="*/ 0 w 6869113"/>
              <a:gd name="connsiteY8" fmla="*/ 3277326 h 5998171"/>
              <a:gd name="connsiteX0" fmla="*/ 0 w 6869113"/>
              <a:gd name="connsiteY0" fmla="*/ 3277326 h 5998171"/>
              <a:gd name="connsiteX1" fmla="*/ 1164511 w 6869113"/>
              <a:gd name="connsiteY1" fmla="*/ 1526661 h 5998171"/>
              <a:gd name="connsiteX2" fmla="*/ 5810110 w 6869113"/>
              <a:gd name="connsiteY2" fmla="*/ 225399 h 5998171"/>
              <a:gd name="connsiteX3" fmla="*/ 6869113 w 6869113"/>
              <a:gd name="connsiteY3" fmla="*/ 241049 h 5998171"/>
              <a:gd name="connsiteX4" fmla="*/ 6833944 w 6869113"/>
              <a:gd name="connsiteY4" fmla="*/ 2812273 h 5998171"/>
              <a:gd name="connsiteX5" fmla="*/ 6830018 w 6869113"/>
              <a:gd name="connsiteY5" fmla="*/ 3883000 h 5998171"/>
              <a:gd name="connsiteX6" fmla="*/ 2583004 w 6869113"/>
              <a:gd name="connsiteY6" fmla="*/ 5934538 h 5998171"/>
              <a:gd name="connsiteX7" fmla="*/ 773723 w 6869113"/>
              <a:gd name="connsiteY7" fmla="*/ 5285842 h 5998171"/>
              <a:gd name="connsiteX8" fmla="*/ 0 w 6869113"/>
              <a:gd name="connsiteY8" fmla="*/ 3277326 h 5998171"/>
              <a:gd name="connsiteX0" fmla="*/ 0 w 6869113"/>
              <a:gd name="connsiteY0" fmla="*/ 3277326 h 6009375"/>
              <a:gd name="connsiteX1" fmla="*/ 1164511 w 6869113"/>
              <a:gd name="connsiteY1" fmla="*/ 1526661 h 6009375"/>
              <a:gd name="connsiteX2" fmla="*/ 5810110 w 6869113"/>
              <a:gd name="connsiteY2" fmla="*/ 225399 h 6009375"/>
              <a:gd name="connsiteX3" fmla="*/ 6869113 w 6869113"/>
              <a:gd name="connsiteY3" fmla="*/ 241049 h 6009375"/>
              <a:gd name="connsiteX4" fmla="*/ 6833944 w 6869113"/>
              <a:gd name="connsiteY4" fmla="*/ 2812273 h 6009375"/>
              <a:gd name="connsiteX5" fmla="*/ 6830018 w 6869113"/>
              <a:gd name="connsiteY5" fmla="*/ 3883000 h 6009375"/>
              <a:gd name="connsiteX6" fmla="*/ 2583004 w 6869113"/>
              <a:gd name="connsiteY6" fmla="*/ 5934538 h 6009375"/>
              <a:gd name="connsiteX7" fmla="*/ 773723 w 6869113"/>
              <a:gd name="connsiteY7" fmla="*/ 5285842 h 6009375"/>
              <a:gd name="connsiteX8" fmla="*/ 0 w 6869113"/>
              <a:gd name="connsiteY8" fmla="*/ 3277326 h 6009375"/>
              <a:gd name="connsiteX0" fmla="*/ 0 w 6869113"/>
              <a:gd name="connsiteY0" fmla="*/ 3277326 h 6016954"/>
              <a:gd name="connsiteX1" fmla="*/ 1164511 w 6869113"/>
              <a:gd name="connsiteY1" fmla="*/ 1526661 h 6016954"/>
              <a:gd name="connsiteX2" fmla="*/ 5810110 w 6869113"/>
              <a:gd name="connsiteY2" fmla="*/ 225399 h 6016954"/>
              <a:gd name="connsiteX3" fmla="*/ 6869113 w 6869113"/>
              <a:gd name="connsiteY3" fmla="*/ 241049 h 6016954"/>
              <a:gd name="connsiteX4" fmla="*/ 6833944 w 6869113"/>
              <a:gd name="connsiteY4" fmla="*/ 2812273 h 6016954"/>
              <a:gd name="connsiteX5" fmla="*/ 6830018 w 6869113"/>
              <a:gd name="connsiteY5" fmla="*/ 3883000 h 6016954"/>
              <a:gd name="connsiteX6" fmla="*/ 2583004 w 6869113"/>
              <a:gd name="connsiteY6" fmla="*/ 5934538 h 6016954"/>
              <a:gd name="connsiteX7" fmla="*/ 773723 w 6869113"/>
              <a:gd name="connsiteY7" fmla="*/ 5285842 h 6016954"/>
              <a:gd name="connsiteX8" fmla="*/ 0 w 6869113"/>
              <a:gd name="connsiteY8" fmla="*/ 3277326 h 6016954"/>
              <a:gd name="connsiteX0" fmla="*/ 0 w 6869113"/>
              <a:gd name="connsiteY0" fmla="*/ 3059556 h 5799184"/>
              <a:gd name="connsiteX1" fmla="*/ 1164511 w 6869113"/>
              <a:gd name="connsiteY1" fmla="*/ 1308891 h 5799184"/>
              <a:gd name="connsiteX2" fmla="*/ 5810110 w 6869113"/>
              <a:gd name="connsiteY2" fmla="*/ 7629 h 5799184"/>
              <a:gd name="connsiteX3" fmla="*/ 6869113 w 6869113"/>
              <a:gd name="connsiteY3" fmla="*/ 23279 h 5799184"/>
              <a:gd name="connsiteX4" fmla="*/ 6833944 w 6869113"/>
              <a:gd name="connsiteY4" fmla="*/ 2594503 h 5799184"/>
              <a:gd name="connsiteX5" fmla="*/ 6830018 w 6869113"/>
              <a:gd name="connsiteY5" fmla="*/ 3665230 h 5799184"/>
              <a:gd name="connsiteX6" fmla="*/ 2583004 w 6869113"/>
              <a:gd name="connsiteY6" fmla="*/ 5716768 h 5799184"/>
              <a:gd name="connsiteX7" fmla="*/ 773723 w 6869113"/>
              <a:gd name="connsiteY7" fmla="*/ 5068072 h 5799184"/>
              <a:gd name="connsiteX8" fmla="*/ 0 w 6869113"/>
              <a:gd name="connsiteY8" fmla="*/ 3059556 h 5799184"/>
              <a:gd name="connsiteX0" fmla="*/ 0 w 6869113"/>
              <a:gd name="connsiteY0" fmla="*/ 3047626 h 5787254"/>
              <a:gd name="connsiteX1" fmla="*/ 1164511 w 6869113"/>
              <a:gd name="connsiteY1" fmla="*/ 1296961 h 5787254"/>
              <a:gd name="connsiteX2" fmla="*/ 5776011 w 6869113"/>
              <a:gd name="connsiteY2" fmla="*/ 52531 h 5787254"/>
              <a:gd name="connsiteX3" fmla="*/ 6869113 w 6869113"/>
              <a:gd name="connsiteY3" fmla="*/ 11349 h 5787254"/>
              <a:gd name="connsiteX4" fmla="*/ 6833944 w 6869113"/>
              <a:gd name="connsiteY4" fmla="*/ 2582573 h 5787254"/>
              <a:gd name="connsiteX5" fmla="*/ 6830018 w 6869113"/>
              <a:gd name="connsiteY5" fmla="*/ 3653300 h 5787254"/>
              <a:gd name="connsiteX6" fmla="*/ 2583004 w 6869113"/>
              <a:gd name="connsiteY6" fmla="*/ 5704838 h 5787254"/>
              <a:gd name="connsiteX7" fmla="*/ 773723 w 6869113"/>
              <a:gd name="connsiteY7" fmla="*/ 5056142 h 5787254"/>
              <a:gd name="connsiteX8" fmla="*/ 0 w 6869113"/>
              <a:gd name="connsiteY8" fmla="*/ 3047626 h 5787254"/>
              <a:gd name="connsiteX0" fmla="*/ 0 w 6891845"/>
              <a:gd name="connsiteY0" fmla="*/ 2997310 h 5736938"/>
              <a:gd name="connsiteX1" fmla="*/ 1164511 w 6891845"/>
              <a:gd name="connsiteY1" fmla="*/ 1246645 h 5736938"/>
              <a:gd name="connsiteX2" fmla="*/ 5776011 w 6891845"/>
              <a:gd name="connsiteY2" fmla="*/ 2215 h 5736938"/>
              <a:gd name="connsiteX3" fmla="*/ 6891845 w 6891845"/>
              <a:gd name="connsiteY3" fmla="*/ 29230 h 5736938"/>
              <a:gd name="connsiteX4" fmla="*/ 6833944 w 6891845"/>
              <a:gd name="connsiteY4" fmla="*/ 2532257 h 5736938"/>
              <a:gd name="connsiteX5" fmla="*/ 6830018 w 6891845"/>
              <a:gd name="connsiteY5" fmla="*/ 3602984 h 5736938"/>
              <a:gd name="connsiteX6" fmla="*/ 2583004 w 6891845"/>
              <a:gd name="connsiteY6" fmla="*/ 5654522 h 5736938"/>
              <a:gd name="connsiteX7" fmla="*/ 773723 w 6891845"/>
              <a:gd name="connsiteY7" fmla="*/ 5005826 h 5736938"/>
              <a:gd name="connsiteX8" fmla="*/ 0 w 6891845"/>
              <a:gd name="connsiteY8" fmla="*/ 2997310 h 5736938"/>
              <a:gd name="connsiteX0" fmla="*/ 0 w 6891845"/>
              <a:gd name="connsiteY0" fmla="*/ 2995139 h 5734767"/>
              <a:gd name="connsiteX1" fmla="*/ 1164511 w 6891845"/>
              <a:gd name="connsiteY1" fmla="*/ 1244474 h 5734767"/>
              <a:gd name="connsiteX2" fmla="*/ 5776011 w 6891845"/>
              <a:gd name="connsiteY2" fmla="*/ 44 h 5734767"/>
              <a:gd name="connsiteX3" fmla="*/ 6891845 w 6891845"/>
              <a:gd name="connsiteY3" fmla="*/ 27059 h 5734767"/>
              <a:gd name="connsiteX4" fmla="*/ 6833944 w 6891845"/>
              <a:gd name="connsiteY4" fmla="*/ 2530086 h 5734767"/>
              <a:gd name="connsiteX5" fmla="*/ 6830018 w 6891845"/>
              <a:gd name="connsiteY5" fmla="*/ 3600813 h 5734767"/>
              <a:gd name="connsiteX6" fmla="*/ 2583004 w 6891845"/>
              <a:gd name="connsiteY6" fmla="*/ 5652351 h 5734767"/>
              <a:gd name="connsiteX7" fmla="*/ 773723 w 6891845"/>
              <a:gd name="connsiteY7" fmla="*/ 5003655 h 5734767"/>
              <a:gd name="connsiteX8" fmla="*/ 0 w 6891845"/>
              <a:gd name="connsiteY8" fmla="*/ 2995139 h 5734767"/>
              <a:gd name="connsiteX0" fmla="*/ 0 w 6857747"/>
              <a:gd name="connsiteY0" fmla="*/ 2995139 h 5734767"/>
              <a:gd name="connsiteX1" fmla="*/ 1164511 w 6857747"/>
              <a:gd name="connsiteY1" fmla="*/ 1244474 h 5734767"/>
              <a:gd name="connsiteX2" fmla="*/ 5776011 w 6857747"/>
              <a:gd name="connsiteY2" fmla="*/ 44 h 5734767"/>
              <a:gd name="connsiteX3" fmla="*/ 6857747 w 6857747"/>
              <a:gd name="connsiteY3" fmla="*/ 27059 h 5734767"/>
              <a:gd name="connsiteX4" fmla="*/ 6833944 w 6857747"/>
              <a:gd name="connsiteY4" fmla="*/ 2530086 h 5734767"/>
              <a:gd name="connsiteX5" fmla="*/ 6830018 w 6857747"/>
              <a:gd name="connsiteY5" fmla="*/ 3600813 h 5734767"/>
              <a:gd name="connsiteX6" fmla="*/ 2583004 w 6857747"/>
              <a:gd name="connsiteY6" fmla="*/ 5652351 h 5734767"/>
              <a:gd name="connsiteX7" fmla="*/ 773723 w 6857747"/>
              <a:gd name="connsiteY7" fmla="*/ 5003655 h 5734767"/>
              <a:gd name="connsiteX8" fmla="*/ 0 w 6857747"/>
              <a:gd name="connsiteY8" fmla="*/ 2995139 h 5734767"/>
              <a:gd name="connsiteX0" fmla="*/ 0 w 6869113"/>
              <a:gd name="connsiteY0" fmla="*/ 3243059 h 5982687"/>
              <a:gd name="connsiteX1" fmla="*/ 1164511 w 6869113"/>
              <a:gd name="connsiteY1" fmla="*/ 1492394 h 5982687"/>
              <a:gd name="connsiteX2" fmla="*/ 5776011 w 6869113"/>
              <a:gd name="connsiteY2" fmla="*/ 247964 h 5982687"/>
              <a:gd name="connsiteX3" fmla="*/ 6869113 w 6869113"/>
              <a:gd name="connsiteY3" fmla="*/ 2190 h 5982687"/>
              <a:gd name="connsiteX4" fmla="*/ 6833944 w 6869113"/>
              <a:gd name="connsiteY4" fmla="*/ 2778006 h 5982687"/>
              <a:gd name="connsiteX5" fmla="*/ 6830018 w 6869113"/>
              <a:gd name="connsiteY5" fmla="*/ 3848733 h 5982687"/>
              <a:gd name="connsiteX6" fmla="*/ 2583004 w 6869113"/>
              <a:gd name="connsiteY6" fmla="*/ 5900271 h 5982687"/>
              <a:gd name="connsiteX7" fmla="*/ 773723 w 6869113"/>
              <a:gd name="connsiteY7" fmla="*/ 5251575 h 5982687"/>
              <a:gd name="connsiteX8" fmla="*/ 0 w 6869113"/>
              <a:gd name="connsiteY8" fmla="*/ 3243059 h 5982687"/>
              <a:gd name="connsiteX0" fmla="*/ 0 w 7187367"/>
              <a:gd name="connsiteY0" fmla="*/ 2995095 h 5734723"/>
              <a:gd name="connsiteX1" fmla="*/ 1164511 w 7187367"/>
              <a:gd name="connsiteY1" fmla="*/ 1244430 h 5734723"/>
              <a:gd name="connsiteX2" fmla="*/ 5776011 w 7187367"/>
              <a:gd name="connsiteY2" fmla="*/ 0 h 5734723"/>
              <a:gd name="connsiteX3" fmla="*/ 7187367 w 7187367"/>
              <a:gd name="connsiteY3" fmla="*/ 49748 h 5734723"/>
              <a:gd name="connsiteX4" fmla="*/ 6833944 w 7187367"/>
              <a:gd name="connsiteY4" fmla="*/ 2530042 h 5734723"/>
              <a:gd name="connsiteX5" fmla="*/ 6830018 w 7187367"/>
              <a:gd name="connsiteY5" fmla="*/ 3600769 h 5734723"/>
              <a:gd name="connsiteX6" fmla="*/ 2583004 w 7187367"/>
              <a:gd name="connsiteY6" fmla="*/ 5652307 h 5734723"/>
              <a:gd name="connsiteX7" fmla="*/ 773723 w 7187367"/>
              <a:gd name="connsiteY7" fmla="*/ 5003611 h 5734723"/>
              <a:gd name="connsiteX8" fmla="*/ 0 w 7187367"/>
              <a:gd name="connsiteY8" fmla="*/ 2995095 h 5734723"/>
              <a:gd name="connsiteX0" fmla="*/ 0 w 7187367"/>
              <a:gd name="connsiteY0" fmla="*/ 2995095 h 5734723"/>
              <a:gd name="connsiteX1" fmla="*/ 1164511 w 7187367"/>
              <a:gd name="connsiteY1" fmla="*/ 1244430 h 5734723"/>
              <a:gd name="connsiteX2" fmla="*/ 5776011 w 7187367"/>
              <a:gd name="connsiteY2" fmla="*/ 0 h 5734723"/>
              <a:gd name="connsiteX3" fmla="*/ 7187367 w 7187367"/>
              <a:gd name="connsiteY3" fmla="*/ 49748 h 5734723"/>
              <a:gd name="connsiteX4" fmla="*/ 6833944 w 7187367"/>
              <a:gd name="connsiteY4" fmla="*/ 2530042 h 5734723"/>
              <a:gd name="connsiteX5" fmla="*/ 6830018 w 7187367"/>
              <a:gd name="connsiteY5" fmla="*/ 3600769 h 5734723"/>
              <a:gd name="connsiteX6" fmla="*/ 2583004 w 7187367"/>
              <a:gd name="connsiteY6" fmla="*/ 5652307 h 5734723"/>
              <a:gd name="connsiteX7" fmla="*/ 773723 w 7187367"/>
              <a:gd name="connsiteY7" fmla="*/ 5003611 h 5734723"/>
              <a:gd name="connsiteX8" fmla="*/ 0 w 7187367"/>
              <a:gd name="connsiteY8" fmla="*/ 2995095 h 5734723"/>
              <a:gd name="connsiteX0" fmla="*/ 0 w 6838858"/>
              <a:gd name="connsiteY0" fmla="*/ 2995095 h 5734723"/>
              <a:gd name="connsiteX1" fmla="*/ 1164511 w 6838858"/>
              <a:gd name="connsiteY1" fmla="*/ 1244430 h 5734723"/>
              <a:gd name="connsiteX2" fmla="*/ 5776011 w 6838858"/>
              <a:gd name="connsiteY2" fmla="*/ 0 h 5734723"/>
              <a:gd name="connsiteX3" fmla="*/ 6835015 w 6838858"/>
              <a:gd name="connsiteY3" fmla="*/ 4284 h 5734723"/>
              <a:gd name="connsiteX4" fmla="*/ 6833944 w 6838858"/>
              <a:gd name="connsiteY4" fmla="*/ 2530042 h 5734723"/>
              <a:gd name="connsiteX5" fmla="*/ 6830018 w 6838858"/>
              <a:gd name="connsiteY5" fmla="*/ 3600769 h 5734723"/>
              <a:gd name="connsiteX6" fmla="*/ 2583004 w 6838858"/>
              <a:gd name="connsiteY6" fmla="*/ 5652307 h 5734723"/>
              <a:gd name="connsiteX7" fmla="*/ 773723 w 6838858"/>
              <a:gd name="connsiteY7" fmla="*/ 5003611 h 5734723"/>
              <a:gd name="connsiteX8" fmla="*/ 0 w 6838858"/>
              <a:gd name="connsiteY8" fmla="*/ 2995095 h 573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8858" h="5734723">
                <a:moveTo>
                  <a:pt x="0" y="2995095"/>
                </a:moveTo>
                <a:cubicBezTo>
                  <a:pt x="0" y="2462019"/>
                  <a:pt x="68728" y="1596123"/>
                  <a:pt x="1164511" y="1244430"/>
                </a:cubicBezTo>
                <a:cubicBezTo>
                  <a:pt x="1177321" y="1263968"/>
                  <a:pt x="4227478" y="437662"/>
                  <a:pt x="5776011" y="0"/>
                </a:cubicBezTo>
                <a:lnTo>
                  <a:pt x="6835015" y="4284"/>
                </a:lnTo>
                <a:lnTo>
                  <a:pt x="6833944" y="2530042"/>
                </a:lnTo>
                <a:cubicBezTo>
                  <a:pt x="6833944" y="3063118"/>
                  <a:pt x="6847279" y="3647661"/>
                  <a:pt x="6830018" y="3600769"/>
                </a:cubicBezTo>
                <a:cubicBezTo>
                  <a:pt x="5222870" y="4315877"/>
                  <a:pt x="2595813" y="5664029"/>
                  <a:pt x="2583004" y="5652307"/>
                </a:cubicBezTo>
                <a:cubicBezTo>
                  <a:pt x="2120266" y="5875046"/>
                  <a:pt x="1230924" y="5642194"/>
                  <a:pt x="773723" y="5003611"/>
                </a:cubicBezTo>
                <a:cubicBezTo>
                  <a:pt x="750277" y="4971059"/>
                  <a:pt x="58616" y="4246846"/>
                  <a:pt x="0" y="2995095"/>
                </a:cubicBezTo>
                <a:close/>
              </a:path>
            </a:pathLst>
          </a:custGeom>
        </p:spPr>
        <p:txBody>
          <a:bodyPr anchor="ctr" anchorCtr="0"/>
          <a:lstStyle>
            <a:lvl1pPr marL="0" indent="0" algn="ctr">
              <a:buNone/>
              <a:defRPr/>
            </a:lvl1pPr>
          </a:lstStyle>
          <a:p>
            <a:endParaRPr lang="en-US"/>
          </a:p>
        </p:txBody>
      </p:sp>
      <p:grpSp>
        <p:nvGrpSpPr>
          <p:cNvPr id="2" name="Group 1">
            <a:extLst>
              <a:ext uri="{FF2B5EF4-FFF2-40B4-BE49-F238E27FC236}">
                <a16:creationId xmlns:a16="http://schemas.microsoft.com/office/drawing/2014/main" id="{8E12D9F0-799B-943D-AE9C-E0CFCD2BEE9A}"/>
              </a:ext>
            </a:extLst>
          </p:cNvPr>
          <p:cNvGrpSpPr/>
          <p:nvPr userDrawn="1"/>
        </p:nvGrpSpPr>
        <p:grpSpPr>
          <a:xfrm>
            <a:off x="652171" y="312645"/>
            <a:ext cx="1975768" cy="1060230"/>
            <a:chOff x="4215202" y="3511670"/>
            <a:chExt cx="4070382" cy="2184235"/>
          </a:xfrm>
        </p:grpSpPr>
        <p:pic>
          <p:nvPicPr>
            <p:cNvPr id="5" name="Graphic 4">
              <a:extLst>
                <a:ext uri="{FF2B5EF4-FFF2-40B4-BE49-F238E27FC236}">
                  <a16:creationId xmlns:a16="http://schemas.microsoft.com/office/drawing/2014/main" id="{D95D17BC-B97D-AF2B-21D0-02C5A93D587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7" name="Graphic 6">
              <a:extLst>
                <a:ext uri="{FF2B5EF4-FFF2-40B4-BE49-F238E27FC236}">
                  <a16:creationId xmlns:a16="http://schemas.microsoft.com/office/drawing/2014/main" id="{B58E23A7-980D-57AA-467B-AEA659E5F901}"/>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19557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004944D-CF4E-3F4C-B4CC-D77BC15C876A}"/>
              </a:ext>
            </a:extLst>
          </p:cNvPr>
          <p:cNvSpPr>
            <a:spLocks noGrp="1"/>
          </p:cNvSpPr>
          <p:nvPr>
            <p:ph type="body" sz="quarter" idx="13" hasCustomPrompt="1"/>
          </p:nvPr>
        </p:nvSpPr>
        <p:spPr>
          <a:xfrm>
            <a:off x="812832" y="630402"/>
            <a:ext cx="10434638" cy="523220"/>
          </a:xfrm>
        </p:spPr>
        <p:txBody>
          <a:bodyPr wrap="square">
            <a:spAutoFit/>
          </a:bodyPr>
          <a:lstStyle>
            <a:lvl1pPr>
              <a:lnSpc>
                <a:spcPct val="100000"/>
              </a:lnSpc>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Here’s a header for a content slide.</a:t>
            </a:r>
          </a:p>
        </p:txBody>
      </p:sp>
      <p:sp>
        <p:nvSpPr>
          <p:cNvPr id="11" name="Text Placeholder 10">
            <a:extLst>
              <a:ext uri="{FF2B5EF4-FFF2-40B4-BE49-F238E27FC236}">
                <a16:creationId xmlns:a16="http://schemas.microsoft.com/office/drawing/2014/main" id="{6174BFDE-54A0-134F-B2F8-D8D989E1C85E}"/>
              </a:ext>
            </a:extLst>
          </p:cNvPr>
          <p:cNvSpPr>
            <a:spLocks noGrp="1"/>
          </p:cNvSpPr>
          <p:nvPr>
            <p:ph type="body" sz="quarter" idx="14" hasCustomPrompt="1"/>
          </p:nvPr>
        </p:nvSpPr>
        <p:spPr>
          <a:xfrm>
            <a:off x="812832" y="1529583"/>
            <a:ext cx="10439400" cy="4148164"/>
          </a:xfrm>
        </p:spPr>
        <p:txBody>
          <a:bodyPr wrap="square">
            <a:noAutofit/>
          </a:bodyPr>
          <a:lstStyle>
            <a:lvl1pPr marL="0" indent="0">
              <a:lnSpc>
                <a:spcPct val="100000"/>
              </a:lnSpc>
              <a:buFont typeface="Arial" panose="020B0604020202020204" pitchFamily="34" charset="0"/>
              <a:buNone/>
              <a:defRPr sz="2000">
                <a:solidFill>
                  <a:schemeClr val="accent1"/>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stStyle>
          <a:p>
            <a:pPr lvl="0"/>
            <a:r>
              <a:rPr lang="en-US"/>
              <a:t>Here is where you can add your content.</a:t>
            </a:r>
          </a:p>
        </p:txBody>
      </p:sp>
      <p:sp>
        <p:nvSpPr>
          <p:cNvPr id="7" name="Rectangle 6">
            <a:extLst>
              <a:ext uri="{FF2B5EF4-FFF2-40B4-BE49-F238E27FC236}">
                <a16:creationId xmlns:a16="http://schemas.microsoft.com/office/drawing/2014/main" id="{EF3E9B14-6BAB-D549-824E-2C3D928B7244}"/>
              </a:ext>
            </a:extLst>
          </p:cNvPr>
          <p:cNvSpPr/>
          <p:nvPr userDrawn="1"/>
        </p:nvSpPr>
        <p:spPr>
          <a:xfrm>
            <a:off x="914400" y="1121306"/>
            <a:ext cx="1639614" cy="45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a:p>
        </p:txBody>
      </p:sp>
    </p:spTree>
    <p:extLst>
      <p:ext uri="{BB962C8B-B14F-4D97-AF65-F5344CB8AC3E}">
        <p14:creationId xmlns:p14="http://schemas.microsoft.com/office/powerpoint/2010/main" val="367269416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0" name="Picture 9" descr="A blue background with circles&#10;&#10;Description automatically generated">
            <a:extLst>
              <a:ext uri="{FF2B5EF4-FFF2-40B4-BE49-F238E27FC236}">
                <a16:creationId xmlns:a16="http://schemas.microsoft.com/office/drawing/2014/main" id="{820FE816-64F4-9616-7374-DB998FF40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4BFC6053-2656-8488-A0B0-D5AD40001F7A}"/>
              </a:ext>
            </a:extLst>
          </p:cNvPr>
          <p:cNvSpPr>
            <a:spLocks noGrp="1"/>
          </p:cNvSpPr>
          <p:nvPr>
            <p:ph type="ftr" sz="quarter" idx="3"/>
          </p:nvPr>
        </p:nvSpPr>
        <p:spPr>
          <a:xfrm>
            <a:off x="553586"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7" name="Title 1">
            <a:extLst>
              <a:ext uri="{FF2B5EF4-FFF2-40B4-BE49-F238E27FC236}">
                <a16:creationId xmlns:a16="http://schemas.microsoft.com/office/drawing/2014/main" id="{FFFD38ED-C1D1-C5C2-E9CF-BD3FC4C04EBA}"/>
              </a:ext>
            </a:extLst>
          </p:cNvPr>
          <p:cNvSpPr>
            <a:spLocks noGrp="1"/>
          </p:cNvSpPr>
          <p:nvPr>
            <p:ph type="ctrTitle" hasCustomPrompt="1"/>
          </p:nvPr>
        </p:nvSpPr>
        <p:spPr>
          <a:xfrm>
            <a:off x="553586" y="2650259"/>
            <a:ext cx="4995735" cy="1489663"/>
          </a:xfrm>
        </p:spPr>
        <p:txBody>
          <a:bodyPr anchor="t" anchorCtr="0"/>
          <a:lstStyle>
            <a:lvl1pPr algn="l">
              <a:defRPr sz="4800" b="0" i="0">
                <a:solidFill>
                  <a:schemeClr val="bg1"/>
                </a:solidFill>
                <a:latin typeface="Bogle" panose="020B0503020203060203" pitchFamily="34" charset="77"/>
              </a:defRPr>
            </a:lvl1pPr>
          </a:lstStyle>
          <a:p>
            <a:r>
              <a:rPr lang="en-US"/>
              <a:t>Click to edit master title</a:t>
            </a:r>
          </a:p>
        </p:txBody>
      </p:sp>
      <p:cxnSp>
        <p:nvCxnSpPr>
          <p:cNvPr id="18" name="Straight Connector 17">
            <a:extLst>
              <a:ext uri="{FF2B5EF4-FFF2-40B4-BE49-F238E27FC236}">
                <a16:creationId xmlns:a16="http://schemas.microsoft.com/office/drawing/2014/main" id="{01F7047F-5A22-9872-4B9B-1C3877E18672}"/>
              </a:ext>
            </a:extLst>
          </p:cNvPr>
          <p:cNvCxnSpPr/>
          <p:nvPr userDrawn="1"/>
        </p:nvCxnSpPr>
        <p:spPr>
          <a:xfrm>
            <a:off x="712206" y="4248716"/>
            <a:ext cx="1507253" cy="0"/>
          </a:xfrm>
          <a:prstGeom prst="line">
            <a:avLst/>
          </a:prstGeom>
          <a:ln w="50800" cap="rnd">
            <a:solidFill>
              <a:srgbClr val="FFC02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23779D8-B287-8AB7-03CF-4390C3A38A1D}"/>
              </a:ext>
            </a:extLst>
          </p:cNvPr>
          <p:cNvSpPr>
            <a:spLocks noGrp="1"/>
          </p:cNvSpPr>
          <p:nvPr>
            <p:ph type="body" idx="1" hasCustomPrompt="1"/>
          </p:nvPr>
        </p:nvSpPr>
        <p:spPr>
          <a:xfrm>
            <a:off x="625151" y="4685375"/>
            <a:ext cx="4767854" cy="365126"/>
          </a:xfrm>
        </p:spPr>
        <p:txBody>
          <a:bodyPr>
            <a:noAutofit/>
          </a:bodyPr>
          <a:lstStyle>
            <a:lvl1pPr marL="0" indent="0" algn="l">
              <a:buNone/>
              <a:defRPr sz="1800" b="0" i="0">
                <a:solidFill>
                  <a:schemeClr val="bg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or Event</a:t>
            </a:r>
          </a:p>
        </p:txBody>
      </p:sp>
      <p:sp>
        <p:nvSpPr>
          <p:cNvPr id="21" name="Text Placeholder 17">
            <a:extLst>
              <a:ext uri="{FF2B5EF4-FFF2-40B4-BE49-F238E27FC236}">
                <a16:creationId xmlns:a16="http://schemas.microsoft.com/office/drawing/2014/main" id="{BF54FD83-A4C0-0E6F-485E-00CDFD87B93F}"/>
              </a:ext>
            </a:extLst>
          </p:cNvPr>
          <p:cNvSpPr>
            <a:spLocks noGrp="1"/>
          </p:cNvSpPr>
          <p:nvPr>
            <p:ph type="body" sz="quarter" idx="10"/>
          </p:nvPr>
        </p:nvSpPr>
        <p:spPr>
          <a:xfrm>
            <a:off x="625150" y="2076335"/>
            <a:ext cx="4995735" cy="313126"/>
          </a:xfrm>
        </p:spPr>
        <p:txBody>
          <a:bodyPr>
            <a:normAutofit/>
          </a:bodyPr>
          <a:lstStyle>
            <a:lvl1pPr marL="0" indent="0">
              <a:buNone/>
              <a:defRPr sz="2000" b="0">
                <a:solidFill>
                  <a:schemeClr val="bg1"/>
                </a:solidFill>
              </a:defRPr>
            </a:lvl1pPr>
            <a:lvl2pPr marL="457200" indent="0">
              <a:buNone/>
              <a:defRPr/>
            </a:lvl2pPr>
          </a:lstStyle>
          <a:p>
            <a:pPr lvl="0"/>
            <a:r>
              <a:rPr lang="en-US"/>
              <a:t>Click to edit Master text style</a:t>
            </a:r>
          </a:p>
        </p:txBody>
      </p:sp>
      <p:grpSp>
        <p:nvGrpSpPr>
          <p:cNvPr id="2" name="Group 1">
            <a:extLst>
              <a:ext uri="{FF2B5EF4-FFF2-40B4-BE49-F238E27FC236}">
                <a16:creationId xmlns:a16="http://schemas.microsoft.com/office/drawing/2014/main" id="{F6D36F6E-F6D9-350A-E4B0-FF79E9273DA3}"/>
              </a:ext>
            </a:extLst>
          </p:cNvPr>
          <p:cNvGrpSpPr/>
          <p:nvPr userDrawn="1"/>
        </p:nvGrpSpPr>
        <p:grpSpPr>
          <a:xfrm>
            <a:off x="652171" y="312645"/>
            <a:ext cx="1975768" cy="1060230"/>
            <a:chOff x="4215202" y="3511670"/>
            <a:chExt cx="4070382" cy="2184235"/>
          </a:xfrm>
        </p:grpSpPr>
        <p:pic>
          <p:nvPicPr>
            <p:cNvPr id="4" name="Graphic 3">
              <a:extLst>
                <a:ext uri="{FF2B5EF4-FFF2-40B4-BE49-F238E27FC236}">
                  <a16:creationId xmlns:a16="http://schemas.microsoft.com/office/drawing/2014/main" id="{DDB47D9B-961C-F9B0-8DE1-5C1DD7ECF61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5" name="Graphic 4">
              <a:extLst>
                <a:ext uri="{FF2B5EF4-FFF2-40B4-BE49-F238E27FC236}">
                  <a16:creationId xmlns:a16="http://schemas.microsoft.com/office/drawing/2014/main" id="{10CA72AD-006D-4DC3-BAF8-731D98C0CC34}"/>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670975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4" name="Picture 3" descr="A blue background with circles&#10;&#10;Description automatically generated">
            <a:extLst>
              <a:ext uri="{FF2B5EF4-FFF2-40B4-BE49-F238E27FC236}">
                <a16:creationId xmlns:a16="http://schemas.microsoft.com/office/drawing/2014/main" id="{76446345-C783-ECF8-DF0F-BBE979E89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4BFC6053-2656-8488-A0B0-D5AD40001F7A}"/>
              </a:ext>
            </a:extLst>
          </p:cNvPr>
          <p:cNvSpPr>
            <a:spLocks noGrp="1"/>
          </p:cNvSpPr>
          <p:nvPr>
            <p:ph type="ftr" sz="quarter" idx="3"/>
          </p:nvPr>
        </p:nvSpPr>
        <p:spPr>
          <a:xfrm>
            <a:off x="553586" y="6326206"/>
            <a:ext cx="4148707" cy="365125"/>
          </a:xfrm>
          <a:prstGeom prst="rect">
            <a:avLst/>
          </a:prstGeom>
        </p:spPr>
        <p:txBody>
          <a:bodyPr vert="horz" lIns="91440" tIns="45720" rIns="91440" bIns="45720" rtlCol="0" anchor="ctr"/>
          <a:lstStyle>
            <a:lvl1pPr algn="l">
              <a:defRPr sz="1200" b="0" i="0">
                <a:solidFill>
                  <a:srgbClr val="D3EFF8"/>
                </a:solidFill>
                <a:latin typeface="Bogle" panose="020B0503020203060203" pitchFamily="34" charset="77"/>
              </a:defRPr>
            </a:lvl1pPr>
          </a:lstStyle>
          <a:p>
            <a:r>
              <a:rPr lang="en-US"/>
              <a:t>Walmart Confidential</a:t>
            </a:r>
          </a:p>
        </p:txBody>
      </p:sp>
      <p:sp>
        <p:nvSpPr>
          <p:cNvPr id="17" name="Title 1">
            <a:extLst>
              <a:ext uri="{FF2B5EF4-FFF2-40B4-BE49-F238E27FC236}">
                <a16:creationId xmlns:a16="http://schemas.microsoft.com/office/drawing/2014/main" id="{FFFD38ED-C1D1-C5C2-E9CF-BD3FC4C04EBA}"/>
              </a:ext>
            </a:extLst>
          </p:cNvPr>
          <p:cNvSpPr>
            <a:spLocks noGrp="1"/>
          </p:cNvSpPr>
          <p:nvPr>
            <p:ph type="ctrTitle" hasCustomPrompt="1"/>
          </p:nvPr>
        </p:nvSpPr>
        <p:spPr>
          <a:xfrm>
            <a:off x="553586" y="2650259"/>
            <a:ext cx="4276323" cy="1489663"/>
          </a:xfrm>
        </p:spPr>
        <p:txBody>
          <a:bodyPr anchor="t" anchorCtr="0"/>
          <a:lstStyle>
            <a:lvl1pPr algn="l">
              <a:defRPr sz="4800" b="0" i="0">
                <a:solidFill>
                  <a:schemeClr val="bg1"/>
                </a:solidFill>
                <a:latin typeface="Bogle" panose="020B0503020203060203" pitchFamily="34" charset="77"/>
              </a:defRPr>
            </a:lvl1pPr>
          </a:lstStyle>
          <a:p>
            <a:r>
              <a:rPr lang="en-US"/>
              <a:t>Click to edit master title</a:t>
            </a:r>
          </a:p>
        </p:txBody>
      </p:sp>
      <p:cxnSp>
        <p:nvCxnSpPr>
          <p:cNvPr id="18" name="Straight Connector 17">
            <a:extLst>
              <a:ext uri="{FF2B5EF4-FFF2-40B4-BE49-F238E27FC236}">
                <a16:creationId xmlns:a16="http://schemas.microsoft.com/office/drawing/2014/main" id="{01F7047F-5A22-9872-4B9B-1C3877E18672}"/>
              </a:ext>
            </a:extLst>
          </p:cNvPr>
          <p:cNvCxnSpPr/>
          <p:nvPr userDrawn="1"/>
        </p:nvCxnSpPr>
        <p:spPr>
          <a:xfrm>
            <a:off x="712206" y="4248716"/>
            <a:ext cx="1507253" cy="0"/>
          </a:xfrm>
          <a:prstGeom prst="line">
            <a:avLst/>
          </a:prstGeom>
          <a:ln w="50800" cap="rnd">
            <a:solidFill>
              <a:srgbClr val="FFC02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23779D8-B287-8AB7-03CF-4390C3A38A1D}"/>
              </a:ext>
            </a:extLst>
          </p:cNvPr>
          <p:cNvSpPr>
            <a:spLocks noGrp="1"/>
          </p:cNvSpPr>
          <p:nvPr>
            <p:ph type="body" idx="1" hasCustomPrompt="1"/>
          </p:nvPr>
        </p:nvSpPr>
        <p:spPr>
          <a:xfrm>
            <a:off x="625151" y="4685375"/>
            <a:ext cx="4204758" cy="365126"/>
          </a:xfrm>
        </p:spPr>
        <p:txBody>
          <a:bodyPr>
            <a:noAutofit/>
          </a:bodyPr>
          <a:lstStyle>
            <a:lvl1pPr marL="0" indent="0" algn="l">
              <a:buNone/>
              <a:defRPr sz="1800" b="0" i="0">
                <a:solidFill>
                  <a:schemeClr val="bg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or Event</a:t>
            </a:r>
          </a:p>
        </p:txBody>
      </p:sp>
      <p:sp>
        <p:nvSpPr>
          <p:cNvPr id="21" name="Text Placeholder 17">
            <a:extLst>
              <a:ext uri="{FF2B5EF4-FFF2-40B4-BE49-F238E27FC236}">
                <a16:creationId xmlns:a16="http://schemas.microsoft.com/office/drawing/2014/main" id="{BF54FD83-A4C0-0E6F-485E-00CDFD87B93F}"/>
              </a:ext>
            </a:extLst>
          </p:cNvPr>
          <p:cNvSpPr>
            <a:spLocks noGrp="1"/>
          </p:cNvSpPr>
          <p:nvPr>
            <p:ph type="body" sz="quarter" idx="10"/>
          </p:nvPr>
        </p:nvSpPr>
        <p:spPr>
          <a:xfrm>
            <a:off x="625151" y="2076335"/>
            <a:ext cx="4204758" cy="313126"/>
          </a:xfrm>
        </p:spPr>
        <p:txBody>
          <a:bodyPr>
            <a:normAutofit/>
          </a:bodyPr>
          <a:lstStyle>
            <a:lvl1pPr marL="0" indent="0">
              <a:buNone/>
              <a:defRPr sz="2000" b="0">
                <a:solidFill>
                  <a:schemeClr val="bg1"/>
                </a:solidFill>
              </a:defRPr>
            </a:lvl1pPr>
            <a:lvl2pPr marL="457200" indent="0">
              <a:buNone/>
              <a:defRPr/>
            </a:lvl2pPr>
          </a:lstStyle>
          <a:p>
            <a:pPr lvl="0"/>
            <a:r>
              <a:rPr lang="en-US"/>
              <a:t>Click to edit Master text style</a:t>
            </a:r>
          </a:p>
        </p:txBody>
      </p:sp>
      <p:sp>
        <p:nvSpPr>
          <p:cNvPr id="6" name="Picture Placeholder 5">
            <a:extLst>
              <a:ext uri="{FF2B5EF4-FFF2-40B4-BE49-F238E27FC236}">
                <a16:creationId xmlns:a16="http://schemas.microsoft.com/office/drawing/2014/main" id="{9B604ECA-7974-A185-0765-43E225B2968A}"/>
              </a:ext>
            </a:extLst>
          </p:cNvPr>
          <p:cNvSpPr>
            <a:spLocks noGrp="1"/>
          </p:cNvSpPr>
          <p:nvPr>
            <p:ph type="pic" sz="quarter" idx="11"/>
          </p:nvPr>
        </p:nvSpPr>
        <p:spPr>
          <a:xfrm>
            <a:off x="5383495" y="-6367"/>
            <a:ext cx="6812103" cy="5712287"/>
          </a:xfrm>
          <a:custGeom>
            <a:avLst/>
            <a:gdLst>
              <a:gd name="connsiteX0" fmla="*/ 0 w 6107113"/>
              <a:gd name="connsiteY0" fmla="*/ 965219 h 5791201"/>
              <a:gd name="connsiteX1" fmla="*/ 965219 w 6107113"/>
              <a:gd name="connsiteY1" fmla="*/ 0 h 5791201"/>
              <a:gd name="connsiteX2" fmla="*/ 5141894 w 6107113"/>
              <a:gd name="connsiteY2" fmla="*/ 0 h 5791201"/>
              <a:gd name="connsiteX3" fmla="*/ 6107113 w 6107113"/>
              <a:gd name="connsiteY3" fmla="*/ 965219 h 5791201"/>
              <a:gd name="connsiteX4" fmla="*/ 6107113 w 6107113"/>
              <a:gd name="connsiteY4" fmla="*/ 4825982 h 5791201"/>
              <a:gd name="connsiteX5" fmla="*/ 5141894 w 6107113"/>
              <a:gd name="connsiteY5" fmla="*/ 5791201 h 5791201"/>
              <a:gd name="connsiteX6" fmla="*/ 965219 w 6107113"/>
              <a:gd name="connsiteY6" fmla="*/ 5791201 h 5791201"/>
              <a:gd name="connsiteX7" fmla="*/ 0 w 6107113"/>
              <a:gd name="connsiteY7" fmla="*/ 4825982 h 5791201"/>
              <a:gd name="connsiteX8" fmla="*/ 0 w 6107113"/>
              <a:gd name="connsiteY8" fmla="*/ 965219 h 5791201"/>
              <a:gd name="connsiteX0" fmla="*/ 0 w 6517421"/>
              <a:gd name="connsiteY0" fmla="*/ 3684973 h 5791201"/>
              <a:gd name="connsiteX1" fmla="*/ 1375527 w 6517421"/>
              <a:gd name="connsiteY1" fmla="*/ 0 h 5791201"/>
              <a:gd name="connsiteX2" fmla="*/ 5552202 w 6517421"/>
              <a:gd name="connsiteY2" fmla="*/ 0 h 5791201"/>
              <a:gd name="connsiteX3" fmla="*/ 6517421 w 6517421"/>
              <a:gd name="connsiteY3" fmla="*/ 965219 h 5791201"/>
              <a:gd name="connsiteX4" fmla="*/ 6517421 w 6517421"/>
              <a:gd name="connsiteY4" fmla="*/ 4825982 h 5791201"/>
              <a:gd name="connsiteX5" fmla="*/ 5552202 w 6517421"/>
              <a:gd name="connsiteY5" fmla="*/ 5791201 h 5791201"/>
              <a:gd name="connsiteX6" fmla="*/ 1375527 w 6517421"/>
              <a:gd name="connsiteY6" fmla="*/ 5791201 h 5791201"/>
              <a:gd name="connsiteX7" fmla="*/ 410308 w 6517421"/>
              <a:gd name="connsiteY7" fmla="*/ 4825982 h 5791201"/>
              <a:gd name="connsiteX8" fmla="*/ 0 w 6517421"/>
              <a:gd name="connsiteY8" fmla="*/ 3684973 h 5791201"/>
              <a:gd name="connsiteX0" fmla="*/ 0 w 6517421"/>
              <a:gd name="connsiteY0" fmla="*/ 3684973 h 5791201"/>
              <a:gd name="connsiteX1" fmla="*/ 1164511 w 6517421"/>
              <a:gd name="connsiteY1" fmla="*/ 1946031 h 5791201"/>
              <a:gd name="connsiteX2" fmla="*/ 5552202 w 6517421"/>
              <a:gd name="connsiteY2" fmla="*/ 0 h 5791201"/>
              <a:gd name="connsiteX3" fmla="*/ 6517421 w 6517421"/>
              <a:gd name="connsiteY3" fmla="*/ 965219 h 5791201"/>
              <a:gd name="connsiteX4" fmla="*/ 6517421 w 6517421"/>
              <a:gd name="connsiteY4" fmla="*/ 4825982 h 5791201"/>
              <a:gd name="connsiteX5" fmla="*/ 5552202 w 6517421"/>
              <a:gd name="connsiteY5" fmla="*/ 5791201 h 5791201"/>
              <a:gd name="connsiteX6" fmla="*/ 1375527 w 6517421"/>
              <a:gd name="connsiteY6" fmla="*/ 5791201 h 5791201"/>
              <a:gd name="connsiteX7" fmla="*/ 410308 w 6517421"/>
              <a:gd name="connsiteY7" fmla="*/ 4825982 h 5791201"/>
              <a:gd name="connsiteX8" fmla="*/ 0 w 6517421"/>
              <a:gd name="connsiteY8" fmla="*/ 3684973 h 5791201"/>
              <a:gd name="connsiteX0" fmla="*/ 0 w 6517421"/>
              <a:gd name="connsiteY0" fmla="*/ 3089039 h 5195267"/>
              <a:gd name="connsiteX1" fmla="*/ 1164511 w 6517421"/>
              <a:gd name="connsiteY1" fmla="*/ 1350097 h 5195267"/>
              <a:gd name="connsiteX2" fmla="*/ 5810110 w 6517421"/>
              <a:gd name="connsiteY2" fmla="*/ 37112 h 5195267"/>
              <a:gd name="connsiteX3" fmla="*/ 6517421 w 6517421"/>
              <a:gd name="connsiteY3" fmla="*/ 369285 h 5195267"/>
              <a:gd name="connsiteX4" fmla="*/ 6517421 w 6517421"/>
              <a:gd name="connsiteY4" fmla="*/ 4230048 h 5195267"/>
              <a:gd name="connsiteX5" fmla="*/ 5552202 w 6517421"/>
              <a:gd name="connsiteY5" fmla="*/ 5195267 h 5195267"/>
              <a:gd name="connsiteX6" fmla="*/ 1375527 w 6517421"/>
              <a:gd name="connsiteY6" fmla="*/ 5195267 h 5195267"/>
              <a:gd name="connsiteX7" fmla="*/ 410308 w 6517421"/>
              <a:gd name="connsiteY7" fmla="*/ 4230048 h 5195267"/>
              <a:gd name="connsiteX8" fmla="*/ 0 w 6517421"/>
              <a:gd name="connsiteY8" fmla="*/ 3089039 h 5195267"/>
              <a:gd name="connsiteX0" fmla="*/ 0 w 6869113"/>
              <a:gd name="connsiteY0" fmla="*/ 3277326 h 5383554"/>
              <a:gd name="connsiteX1" fmla="*/ 1164511 w 6869113"/>
              <a:gd name="connsiteY1" fmla="*/ 1538384 h 5383554"/>
              <a:gd name="connsiteX2" fmla="*/ 5810110 w 6869113"/>
              <a:gd name="connsiteY2" fmla="*/ 225399 h 5383554"/>
              <a:gd name="connsiteX3" fmla="*/ 6869113 w 6869113"/>
              <a:gd name="connsiteY3" fmla="*/ 241049 h 5383554"/>
              <a:gd name="connsiteX4" fmla="*/ 6517421 w 6869113"/>
              <a:gd name="connsiteY4" fmla="*/ 4418335 h 5383554"/>
              <a:gd name="connsiteX5" fmla="*/ 5552202 w 6869113"/>
              <a:gd name="connsiteY5" fmla="*/ 5383554 h 5383554"/>
              <a:gd name="connsiteX6" fmla="*/ 1375527 w 6869113"/>
              <a:gd name="connsiteY6" fmla="*/ 5383554 h 5383554"/>
              <a:gd name="connsiteX7" fmla="*/ 410308 w 6869113"/>
              <a:gd name="connsiteY7" fmla="*/ 4418335 h 5383554"/>
              <a:gd name="connsiteX8" fmla="*/ 0 w 6869113"/>
              <a:gd name="connsiteY8" fmla="*/ 3277326 h 5383554"/>
              <a:gd name="connsiteX0" fmla="*/ 0 w 6869113"/>
              <a:gd name="connsiteY0" fmla="*/ 3277326 h 5383554"/>
              <a:gd name="connsiteX1" fmla="*/ 1164511 w 6869113"/>
              <a:gd name="connsiteY1" fmla="*/ 1538384 h 5383554"/>
              <a:gd name="connsiteX2" fmla="*/ 5810110 w 6869113"/>
              <a:gd name="connsiteY2" fmla="*/ 225399 h 5383554"/>
              <a:gd name="connsiteX3" fmla="*/ 6869113 w 6869113"/>
              <a:gd name="connsiteY3" fmla="*/ 241049 h 5383554"/>
              <a:gd name="connsiteX4" fmla="*/ 6833944 w 6869113"/>
              <a:gd name="connsiteY4" fmla="*/ 2812273 h 5383554"/>
              <a:gd name="connsiteX5" fmla="*/ 5552202 w 6869113"/>
              <a:gd name="connsiteY5" fmla="*/ 5383554 h 5383554"/>
              <a:gd name="connsiteX6" fmla="*/ 1375527 w 6869113"/>
              <a:gd name="connsiteY6" fmla="*/ 5383554 h 5383554"/>
              <a:gd name="connsiteX7" fmla="*/ 410308 w 6869113"/>
              <a:gd name="connsiteY7" fmla="*/ 4418335 h 5383554"/>
              <a:gd name="connsiteX8" fmla="*/ 0 w 6869113"/>
              <a:gd name="connsiteY8" fmla="*/ 3277326 h 5383554"/>
              <a:gd name="connsiteX0" fmla="*/ 0 w 7094272"/>
              <a:gd name="connsiteY0" fmla="*/ 3277326 h 5383554"/>
              <a:gd name="connsiteX1" fmla="*/ 1164511 w 7094272"/>
              <a:gd name="connsiteY1" fmla="*/ 1538384 h 5383554"/>
              <a:gd name="connsiteX2" fmla="*/ 5810110 w 7094272"/>
              <a:gd name="connsiteY2" fmla="*/ 225399 h 5383554"/>
              <a:gd name="connsiteX3" fmla="*/ 6869113 w 7094272"/>
              <a:gd name="connsiteY3" fmla="*/ 241049 h 5383554"/>
              <a:gd name="connsiteX4" fmla="*/ 6833944 w 7094272"/>
              <a:gd name="connsiteY4" fmla="*/ 2812273 h 5383554"/>
              <a:gd name="connsiteX5" fmla="*/ 6865187 w 7094272"/>
              <a:gd name="connsiteY5" fmla="*/ 3871277 h 5383554"/>
              <a:gd name="connsiteX6" fmla="*/ 1375527 w 7094272"/>
              <a:gd name="connsiteY6" fmla="*/ 5383554 h 5383554"/>
              <a:gd name="connsiteX7" fmla="*/ 410308 w 7094272"/>
              <a:gd name="connsiteY7" fmla="*/ 4418335 h 5383554"/>
              <a:gd name="connsiteX8" fmla="*/ 0 w 7094272"/>
              <a:gd name="connsiteY8" fmla="*/ 3277326 h 5383554"/>
              <a:gd name="connsiteX0" fmla="*/ 0 w 6869113"/>
              <a:gd name="connsiteY0" fmla="*/ 3277326 h 5383554"/>
              <a:gd name="connsiteX1" fmla="*/ 1164511 w 6869113"/>
              <a:gd name="connsiteY1" fmla="*/ 1538384 h 5383554"/>
              <a:gd name="connsiteX2" fmla="*/ 5810110 w 6869113"/>
              <a:gd name="connsiteY2" fmla="*/ 225399 h 5383554"/>
              <a:gd name="connsiteX3" fmla="*/ 6869113 w 6869113"/>
              <a:gd name="connsiteY3" fmla="*/ 241049 h 5383554"/>
              <a:gd name="connsiteX4" fmla="*/ 6833944 w 6869113"/>
              <a:gd name="connsiteY4" fmla="*/ 2812273 h 5383554"/>
              <a:gd name="connsiteX5" fmla="*/ 6865187 w 6869113"/>
              <a:gd name="connsiteY5" fmla="*/ 3871277 h 5383554"/>
              <a:gd name="connsiteX6" fmla="*/ 1375527 w 6869113"/>
              <a:gd name="connsiteY6" fmla="*/ 5383554 h 5383554"/>
              <a:gd name="connsiteX7" fmla="*/ 410308 w 6869113"/>
              <a:gd name="connsiteY7" fmla="*/ 4418335 h 5383554"/>
              <a:gd name="connsiteX8" fmla="*/ 0 w 6869113"/>
              <a:gd name="connsiteY8" fmla="*/ 3277326 h 5383554"/>
              <a:gd name="connsiteX0" fmla="*/ 0 w 6869113"/>
              <a:gd name="connsiteY0" fmla="*/ 3277326 h 5383554"/>
              <a:gd name="connsiteX1" fmla="*/ 1164511 w 6869113"/>
              <a:gd name="connsiteY1" fmla="*/ 1538384 h 5383554"/>
              <a:gd name="connsiteX2" fmla="*/ 5810110 w 6869113"/>
              <a:gd name="connsiteY2" fmla="*/ 225399 h 5383554"/>
              <a:gd name="connsiteX3" fmla="*/ 6869113 w 6869113"/>
              <a:gd name="connsiteY3" fmla="*/ 241049 h 5383554"/>
              <a:gd name="connsiteX4" fmla="*/ 6833944 w 6869113"/>
              <a:gd name="connsiteY4" fmla="*/ 2812273 h 5383554"/>
              <a:gd name="connsiteX5" fmla="*/ 6830018 w 6869113"/>
              <a:gd name="connsiteY5" fmla="*/ 3883000 h 5383554"/>
              <a:gd name="connsiteX6" fmla="*/ 1375527 w 6869113"/>
              <a:gd name="connsiteY6" fmla="*/ 5383554 h 5383554"/>
              <a:gd name="connsiteX7" fmla="*/ 410308 w 6869113"/>
              <a:gd name="connsiteY7" fmla="*/ 4418335 h 5383554"/>
              <a:gd name="connsiteX8" fmla="*/ 0 w 6869113"/>
              <a:gd name="connsiteY8" fmla="*/ 3277326 h 5383554"/>
              <a:gd name="connsiteX0" fmla="*/ 0 w 6869113"/>
              <a:gd name="connsiteY0" fmla="*/ 3277326 h 6028323"/>
              <a:gd name="connsiteX1" fmla="*/ 1164511 w 6869113"/>
              <a:gd name="connsiteY1" fmla="*/ 1538384 h 6028323"/>
              <a:gd name="connsiteX2" fmla="*/ 5810110 w 6869113"/>
              <a:gd name="connsiteY2" fmla="*/ 225399 h 6028323"/>
              <a:gd name="connsiteX3" fmla="*/ 6869113 w 6869113"/>
              <a:gd name="connsiteY3" fmla="*/ 241049 h 6028323"/>
              <a:gd name="connsiteX4" fmla="*/ 6833944 w 6869113"/>
              <a:gd name="connsiteY4" fmla="*/ 2812273 h 6028323"/>
              <a:gd name="connsiteX5" fmla="*/ 6830018 w 6869113"/>
              <a:gd name="connsiteY5" fmla="*/ 3883000 h 6028323"/>
              <a:gd name="connsiteX6" fmla="*/ 2008573 w 6869113"/>
              <a:gd name="connsiteY6" fmla="*/ 6028323 h 6028323"/>
              <a:gd name="connsiteX7" fmla="*/ 410308 w 6869113"/>
              <a:gd name="connsiteY7" fmla="*/ 4418335 h 6028323"/>
              <a:gd name="connsiteX8" fmla="*/ 0 w 6869113"/>
              <a:gd name="connsiteY8" fmla="*/ 3277326 h 6028323"/>
              <a:gd name="connsiteX0" fmla="*/ 0 w 6869113"/>
              <a:gd name="connsiteY0" fmla="*/ 3277326 h 6028323"/>
              <a:gd name="connsiteX1" fmla="*/ 1164511 w 6869113"/>
              <a:gd name="connsiteY1" fmla="*/ 1538384 h 6028323"/>
              <a:gd name="connsiteX2" fmla="*/ 5810110 w 6869113"/>
              <a:gd name="connsiteY2" fmla="*/ 225399 h 6028323"/>
              <a:gd name="connsiteX3" fmla="*/ 6869113 w 6869113"/>
              <a:gd name="connsiteY3" fmla="*/ 241049 h 6028323"/>
              <a:gd name="connsiteX4" fmla="*/ 6833944 w 6869113"/>
              <a:gd name="connsiteY4" fmla="*/ 2812273 h 6028323"/>
              <a:gd name="connsiteX5" fmla="*/ 6830018 w 6869113"/>
              <a:gd name="connsiteY5" fmla="*/ 3883000 h 6028323"/>
              <a:gd name="connsiteX6" fmla="*/ 2008573 w 6869113"/>
              <a:gd name="connsiteY6" fmla="*/ 6028323 h 6028323"/>
              <a:gd name="connsiteX7" fmla="*/ 410308 w 6869113"/>
              <a:gd name="connsiteY7" fmla="*/ 4418335 h 6028323"/>
              <a:gd name="connsiteX8" fmla="*/ 0 w 6869113"/>
              <a:gd name="connsiteY8" fmla="*/ 3277326 h 6028323"/>
              <a:gd name="connsiteX0" fmla="*/ 0 w 6869113"/>
              <a:gd name="connsiteY0" fmla="*/ 3277326 h 6028323"/>
              <a:gd name="connsiteX1" fmla="*/ 1164511 w 6869113"/>
              <a:gd name="connsiteY1" fmla="*/ 1538384 h 6028323"/>
              <a:gd name="connsiteX2" fmla="*/ 5810110 w 6869113"/>
              <a:gd name="connsiteY2" fmla="*/ 225399 h 6028323"/>
              <a:gd name="connsiteX3" fmla="*/ 6869113 w 6869113"/>
              <a:gd name="connsiteY3" fmla="*/ 241049 h 6028323"/>
              <a:gd name="connsiteX4" fmla="*/ 6833944 w 6869113"/>
              <a:gd name="connsiteY4" fmla="*/ 2812273 h 6028323"/>
              <a:gd name="connsiteX5" fmla="*/ 6830018 w 6869113"/>
              <a:gd name="connsiteY5" fmla="*/ 3883000 h 6028323"/>
              <a:gd name="connsiteX6" fmla="*/ 2008573 w 6869113"/>
              <a:gd name="connsiteY6" fmla="*/ 6028323 h 6028323"/>
              <a:gd name="connsiteX7" fmla="*/ 410308 w 6869113"/>
              <a:gd name="connsiteY7" fmla="*/ 4418335 h 6028323"/>
              <a:gd name="connsiteX8" fmla="*/ 0 w 6869113"/>
              <a:gd name="connsiteY8" fmla="*/ 3277326 h 6028323"/>
              <a:gd name="connsiteX0" fmla="*/ 0 w 6869113"/>
              <a:gd name="connsiteY0" fmla="*/ 3277326 h 5981431"/>
              <a:gd name="connsiteX1" fmla="*/ 1164511 w 6869113"/>
              <a:gd name="connsiteY1" fmla="*/ 1538384 h 5981431"/>
              <a:gd name="connsiteX2" fmla="*/ 5810110 w 6869113"/>
              <a:gd name="connsiteY2" fmla="*/ 225399 h 5981431"/>
              <a:gd name="connsiteX3" fmla="*/ 6869113 w 6869113"/>
              <a:gd name="connsiteY3" fmla="*/ 241049 h 5981431"/>
              <a:gd name="connsiteX4" fmla="*/ 6833944 w 6869113"/>
              <a:gd name="connsiteY4" fmla="*/ 2812273 h 5981431"/>
              <a:gd name="connsiteX5" fmla="*/ 6830018 w 6869113"/>
              <a:gd name="connsiteY5" fmla="*/ 3883000 h 5981431"/>
              <a:gd name="connsiteX6" fmla="*/ 2371989 w 6869113"/>
              <a:gd name="connsiteY6" fmla="*/ 5981431 h 5981431"/>
              <a:gd name="connsiteX7" fmla="*/ 410308 w 6869113"/>
              <a:gd name="connsiteY7" fmla="*/ 4418335 h 5981431"/>
              <a:gd name="connsiteX8" fmla="*/ 0 w 6869113"/>
              <a:gd name="connsiteY8" fmla="*/ 3277326 h 5981431"/>
              <a:gd name="connsiteX0" fmla="*/ 0 w 6869113"/>
              <a:gd name="connsiteY0" fmla="*/ 3277326 h 5981431"/>
              <a:gd name="connsiteX1" fmla="*/ 1164511 w 6869113"/>
              <a:gd name="connsiteY1" fmla="*/ 1538384 h 5981431"/>
              <a:gd name="connsiteX2" fmla="*/ 5810110 w 6869113"/>
              <a:gd name="connsiteY2" fmla="*/ 225399 h 5981431"/>
              <a:gd name="connsiteX3" fmla="*/ 6869113 w 6869113"/>
              <a:gd name="connsiteY3" fmla="*/ 241049 h 5981431"/>
              <a:gd name="connsiteX4" fmla="*/ 6833944 w 6869113"/>
              <a:gd name="connsiteY4" fmla="*/ 2812273 h 5981431"/>
              <a:gd name="connsiteX5" fmla="*/ 6830018 w 6869113"/>
              <a:gd name="connsiteY5" fmla="*/ 3883000 h 5981431"/>
              <a:gd name="connsiteX6" fmla="*/ 2371989 w 6869113"/>
              <a:gd name="connsiteY6" fmla="*/ 5981431 h 5981431"/>
              <a:gd name="connsiteX7" fmla="*/ 773723 w 6869113"/>
              <a:gd name="connsiteY7" fmla="*/ 5285842 h 5981431"/>
              <a:gd name="connsiteX8" fmla="*/ 0 w 6869113"/>
              <a:gd name="connsiteY8" fmla="*/ 3277326 h 5981431"/>
              <a:gd name="connsiteX0" fmla="*/ 0 w 6869113"/>
              <a:gd name="connsiteY0" fmla="*/ 3277326 h 5934538"/>
              <a:gd name="connsiteX1" fmla="*/ 1164511 w 6869113"/>
              <a:gd name="connsiteY1" fmla="*/ 1538384 h 5934538"/>
              <a:gd name="connsiteX2" fmla="*/ 5810110 w 6869113"/>
              <a:gd name="connsiteY2" fmla="*/ 225399 h 5934538"/>
              <a:gd name="connsiteX3" fmla="*/ 6869113 w 6869113"/>
              <a:gd name="connsiteY3" fmla="*/ 241049 h 5934538"/>
              <a:gd name="connsiteX4" fmla="*/ 6833944 w 6869113"/>
              <a:gd name="connsiteY4" fmla="*/ 2812273 h 5934538"/>
              <a:gd name="connsiteX5" fmla="*/ 6830018 w 6869113"/>
              <a:gd name="connsiteY5" fmla="*/ 3883000 h 5934538"/>
              <a:gd name="connsiteX6" fmla="*/ 2583004 w 6869113"/>
              <a:gd name="connsiteY6" fmla="*/ 5934538 h 5934538"/>
              <a:gd name="connsiteX7" fmla="*/ 773723 w 6869113"/>
              <a:gd name="connsiteY7" fmla="*/ 5285842 h 5934538"/>
              <a:gd name="connsiteX8" fmla="*/ 0 w 6869113"/>
              <a:gd name="connsiteY8" fmla="*/ 3277326 h 5934538"/>
              <a:gd name="connsiteX0" fmla="*/ 0 w 6869113"/>
              <a:gd name="connsiteY0" fmla="*/ 3277326 h 6004039"/>
              <a:gd name="connsiteX1" fmla="*/ 1164511 w 6869113"/>
              <a:gd name="connsiteY1" fmla="*/ 1538384 h 6004039"/>
              <a:gd name="connsiteX2" fmla="*/ 5810110 w 6869113"/>
              <a:gd name="connsiteY2" fmla="*/ 225399 h 6004039"/>
              <a:gd name="connsiteX3" fmla="*/ 6869113 w 6869113"/>
              <a:gd name="connsiteY3" fmla="*/ 241049 h 6004039"/>
              <a:gd name="connsiteX4" fmla="*/ 6833944 w 6869113"/>
              <a:gd name="connsiteY4" fmla="*/ 2812273 h 6004039"/>
              <a:gd name="connsiteX5" fmla="*/ 6830018 w 6869113"/>
              <a:gd name="connsiteY5" fmla="*/ 3883000 h 6004039"/>
              <a:gd name="connsiteX6" fmla="*/ 2583004 w 6869113"/>
              <a:gd name="connsiteY6" fmla="*/ 5934538 h 6004039"/>
              <a:gd name="connsiteX7" fmla="*/ 773723 w 6869113"/>
              <a:gd name="connsiteY7" fmla="*/ 5285842 h 6004039"/>
              <a:gd name="connsiteX8" fmla="*/ 0 w 6869113"/>
              <a:gd name="connsiteY8" fmla="*/ 3277326 h 6004039"/>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6010806"/>
              <a:gd name="connsiteX1" fmla="*/ 1164511 w 6869113"/>
              <a:gd name="connsiteY1" fmla="*/ 1538384 h 6010806"/>
              <a:gd name="connsiteX2" fmla="*/ 5810110 w 6869113"/>
              <a:gd name="connsiteY2" fmla="*/ 225399 h 6010806"/>
              <a:gd name="connsiteX3" fmla="*/ 6869113 w 6869113"/>
              <a:gd name="connsiteY3" fmla="*/ 241049 h 6010806"/>
              <a:gd name="connsiteX4" fmla="*/ 6833944 w 6869113"/>
              <a:gd name="connsiteY4" fmla="*/ 2812273 h 6010806"/>
              <a:gd name="connsiteX5" fmla="*/ 6830018 w 6869113"/>
              <a:gd name="connsiteY5" fmla="*/ 3883000 h 6010806"/>
              <a:gd name="connsiteX6" fmla="*/ 2583004 w 6869113"/>
              <a:gd name="connsiteY6" fmla="*/ 5934538 h 6010806"/>
              <a:gd name="connsiteX7" fmla="*/ 773723 w 6869113"/>
              <a:gd name="connsiteY7" fmla="*/ 5285842 h 6010806"/>
              <a:gd name="connsiteX8" fmla="*/ 0 w 6869113"/>
              <a:gd name="connsiteY8" fmla="*/ 3277326 h 6010806"/>
              <a:gd name="connsiteX0" fmla="*/ 0 w 6869113"/>
              <a:gd name="connsiteY0" fmla="*/ 3277326 h 5998171"/>
              <a:gd name="connsiteX1" fmla="*/ 1164511 w 6869113"/>
              <a:gd name="connsiteY1" fmla="*/ 1538384 h 5998171"/>
              <a:gd name="connsiteX2" fmla="*/ 5810110 w 6869113"/>
              <a:gd name="connsiteY2" fmla="*/ 225399 h 5998171"/>
              <a:gd name="connsiteX3" fmla="*/ 6869113 w 6869113"/>
              <a:gd name="connsiteY3" fmla="*/ 241049 h 5998171"/>
              <a:gd name="connsiteX4" fmla="*/ 6833944 w 6869113"/>
              <a:gd name="connsiteY4" fmla="*/ 2812273 h 5998171"/>
              <a:gd name="connsiteX5" fmla="*/ 6830018 w 6869113"/>
              <a:gd name="connsiteY5" fmla="*/ 3883000 h 5998171"/>
              <a:gd name="connsiteX6" fmla="*/ 2583004 w 6869113"/>
              <a:gd name="connsiteY6" fmla="*/ 5934538 h 5998171"/>
              <a:gd name="connsiteX7" fmla="*/ 773723 w 6869113"/>
              <a:gd name="connsiteY7" fmla="*/ 5285842 h 5998171"/>
              <a:gd name="connsiteX8" fmla="*/ 0 w 6869113"/>
              <a:gd name="connsiteY8" fmla="*/ 3277326 h 5998171"/>
              <a:gd name="connsiteX0" fmla="*/ 0 w 6869113"/>
              <a:gd name="connsiteY0" fmla="*/ 3277326 h 5998171"/>
              <a:gd name="connsiteX1" fmla="*/ 1164511 w 6869113"/>
              <a:gd name="connsiteY1" fmla="*/ 1526661 h 5998171"/>
              <a:gd name="connsiteX2" fmla="*/ 5810110 w 6869113"/>
              <a:gd name="connsiteY2" fmla="*/ 225399 h 5998171"/>
              <a:gd name="connsiteX3" fmla="*/ 6869113 w 6869113"/>
              <a:gd name="connsiteY3" fmla="*/ 241049 h 5998171"/>
              <a:gd name="connsiteX4" fmla="*/ 6833944 w 6869113"/>
              <a:gd name="connsiteY4" fmla="*/ 2812273 h 5998171"/>
              <a:gd name="connsiteX5" fmla="*/ 6830018 w 6869113"/>
              <a:gd name="connsiteY5" fmla="*/ 3883000 h 5998171"/>
              <a:gd name="connsiteX6" fmla="*/ 2583004 w 6869113"/>
              <a:gd name="connsiteY6" fmla="*/ 5934538 h 5998171"/>
              <a:gd name="connsiteX7" fmla="*/ 773723 w 6869113"/>
              <a:gd name="connsiteY7" fmla="*/ 5285842 h 5998171"/>
              <a:gd name="connsiteX8" fmla="*/ 0 w 6869113"/>
              <a:gd name="connsiteY8" fmla="*/ 3277326 h 5998171"/>
              <a:gd name="connsiteX0" fmla="*/ 0 w 6869113"/>
              <a:gd name="connsiteY0" fmla="*/ 3277326 h 5998171"/>
              <a:gd name="connsiteX1" fmla="*/ 1164511 w 6869113"/>
              <a:gd name="connsiteY1" fmla="*/ 1526661 h 5998171"/>
              <a:gd name="connsiteX2" fmla="*/ 5810110 w 6869113"/>
              <a:gd name="connsiteY2" fmla="*/ 225399 h 5998171"/>
              <a:gd name="connsiteX3" fmla="*/ 6869113 w 6869113"/>
              <a:gd name="connsiteY3" fmla="*/ 241049 h 5998171"/>
              <a:gd name="connsiteX4" fmla="*/ 6833944 w 6869113"/>
              <a:gd name="connsiteY4" fmla="*/ 2812273 h 5998171"/>
              <a:gd name="connsiteX5" fmla="*/ 6830018 w 6869113"/>
              <a:gd name="connsiteY5" fmla="*/ 3883000 h 5998171"/>
              <a:gd name="connsiteX6" fmla="*/ 2583004 w 6869113"/>
              <a:gd name="connsiteY6" fmla="*/ 5934538 h 5998171"/>
              <a:gd name="connsiteX7" fmla="*/ 773723 w 6869113"/>
              <a:gd name="connsiteY7" fmla="*/ 5285842 h 5998171"/>
              <a:gd name="connsiteX8" fmla="*/ 0 w 6869113"/>
              <a:gd name="connsiteY8" fmla="*/ 3277326 h 5998171"/>
              <a:gd name="connsiteX0" fmla="*/ 0 w 6869113"/>
              <a:gd name="connsiteY0" fmla="*/ 3277326 h 6009375"/>
              <a:gd name="connsiteX1" fmla="*/ 1164511 w 6869113"/>
              <a:gd name="connsiteY1" fmla="*/ 1526661 h 6009375"/>
              <a:gd name="connsiteX2" fmla="*/ 5810110 w 6869113"/>
              <a:gd name="connsiteY2" fmla="*/ 225399 h 6009375"/>
              <a:gd name="connsiteX3" fmla="*/ 6869113 w 6869113"/>
              <a:gd name="connsiteY3" fmla="*/ 241049 h 6009375"/>
              <a:gd name="connsiteX4" fmla="*/ 6833944 w 6869113"/>
              <a:gd name="connsiteY4" fmla="*/ 2812273 h 6009375"/>
              <a:gd name="connsiteX5" fmla="*/ 6830018 w 6869113"/>
              <a:gd name="connsiteY5" fmla="*/ 3883000 h 6009375"/>
              <a:gd name="connsiteX6" fmla="*/ 2583004 w 6869113"/>
              <a:gd name="connsiteY6" fmla="*/ 5934538 h 6009375"/>
              <a:gd name="connsiteX7" fmla="*/ 773723 w 6869113"/>
              <a:gd name="connsiteY7" fmla="*/ 5285842 h 6009375"/>
              <a:gd name="connsiteX8" fmla="*/ 0 w 6869113"/>
              <a:gd name="connsiteY8" fmla="*/ 3277326 h 6009375"/>
              <a:gd name="connsiteX0" fmla="*/ 0 w 6869113"/>
              <a:gd name="connsiteY0" fmla="*/ 3277326 h 6016954"/>
              <a:gd name="connsiteX1" fmla="*/ 1164511 w 6869113"/>
              <a:gd name="connsiteY1" fmla="*/ 1526661 h 6016954"/>
              <a:gd name="connsiteX2" fmla="*/ 5810110 w 6869113"/>
              <a:gd name="connsiteY2" fmla="*/ 225399 h 6016954"/>
              <a:gd name="connsiteX3" fmla="*/ 6869113 w 6869113"/>
              <a:gd name="connsiteY3" fmla="*/ 241049 h 6016954"/>
              <a:gd name="connsiteX4" fmla="*/ 6833944 w 6869113"/>
              <a:gd name="connsiteY4" fmla="*/ 2812273 h 6016954"/>
              <a:gd name="connsiteX5" fmla="*/ 6830018 w 6869113"/>
              <a:gd name="connsiteY5" fmla="*/ 3883000 h 6016954"/>
              <a:gd name="connsiteX6" fmla="*/ 2583004 w 6869113"/>
              <a:gd name="connsiteY6" fmla="*/ 5934538 h 6016954"/>
              <a:gd name="connsiteX7" fmla="*/ 773723 w 6869113"/>
              <a:gd name="connsiteY7" fmla="*/ 5285842 h 6016954"/>
              <a:gd name="connsiteX8" fmla="*/ 0 w 6869113"/>
              <a:gd name="connsiteY8" fmla="*/ 3277326 h 6016954"/>
              <a:gd name="connsiteX0" fmla="*/ 0 w 6869113"/>
              <a:gd name="connsiteY0" fmla="*/ 3059556 h 5799184"/>
              <a:gd name="connsiteX1" fmla="*/ 1164511 w 6869113"/>
              <a:gd name="connsiteY1" fmla="*/ 1308891 h 5799184"/>
              <a:gd name="connsiteX2" fmla="*/ 5810110 w 6869113"/>
              <a:gd name="connsiteY2" fmla="*/ 7629 h 5799184"/>
              <a:gd name="connsiteX3" fmla="*/ 6869113 w 6869113"/>
              <a:gd name="connsiteY3" fmla="*/ 23279 h 5799184"/>
              <a:gd name="connsiteX4" fmla="*/ 6833944 w 6869113"/>
              <a:gd name="connsiteY4" fmla="*/ 2594503 h 5799184"/>
              <a:gd name="connsiteX5" fmla="*/ 6830018 w 6869113"/>
              <a:gd name="connsiteY5" fmla="*/ 3665230 h 5799184"/>
              <a:gd name="connsiteX6" fmla="*/ 2583004 w 6869113"/>
              <a:gd name="connsiteY6" fmla="*/ 5716768 h 5799184"/>
              <a:gd name="connsiteX7" fmla="*/ 773723 w 6869113"/>
              <a:gd name="connsiteY7" fmla="*/ 5068072 h 5799184"/>
              <a:gd name="connsiteX8" fmla="*/ 0 w 6869113"/>
              <a:gd name="connsiteY8" fmla="*/ 3059556 h 5799184"/>
              <a:gd name="connsiteX0" fmla="*/ 0 w 6869113"/>
              <a:gd name="connsiteY0" fmla="*/ 3047626 h 5787254"/>
              <a:gd name="connsiteX1" fmla="*/ 1164511 w 6869113"/>
              <a:gd name="connsiteY1" fmla="*/ 1296961 h 5787254"/>
              <a:gd name="connsiteX2" fmla="*/ 5776011 w 6869113"/>
              <a:gd name="connsiteY2" fmla="*/ 52531 h 5787254"/>
              <a:gd name="connsiteX3" fmla="*/ 6869113 w 6869113"/>
              <a:gd name="connsiteY3" fmla="*/ 11349 h 5787254"/>
              <a:gd name="connsiteX4" fmla="*/ 6833944 w 6869113"/>
              <a:gd name="connsiteY4" fmla="*/ 2582573 h 5787254"/>
              <a:gd name="connsiteX5" fmla="*/ 6830018 w 6869113"/>
              <a:gd name="connsiteY5" fmla="*/ 3653300 h 5787254"/>
              <a:gd name="connsiteX6" fmla="*/ 2583004 w 6869113"/>
              <a:gd name="connsiteY6" fmla="*/ 5704838 h 5787254"/>
              <a:gd name="connsiteX7" fmla="*/ 773723 w 6869113"/>
              <a:gd name="connsiteY7" fmla="*/ 5056142 h 5787254"/>
              <a:gd name="connsiteX8" fmla="*/ 0 w 6869113"/>
              <a:gd name="connsiteY8" fmla="*/ 3047626 h 5787254"/>
              <a:gd name="connsiteX0" fmla="*/ 0 w 6891845"/>
              <a:gd name="connsiteY0" fmla="*/ 2997310 h 5736938"/>
              <a:gd name="connsiteX1" fmla="*/ 1164511 w 6891845"/>
              <a:gd name="connsiteY1" fmla="*/ 1246645 h 5736938"/>
              <a:gd name="connsiteX2" fmla="*/ 5776011 w 6891845"/>
              <a:gd name="connsiteY2" fmla="*/ 2215 h 5736938"/>
              <a:gd name="connsiteX3" fmla="*/ 6891845 w 6891845"/>
              <a:gd name="connsiteY3" fmla="*/ 29230 h 5736938"/>
              <a:gd name="connsiteX4" fmla="*/ 6833944 w 6891845"/>
              <a:gd name="connsiteY4" fmla="*/ 2532257 h 5736938"/>
              <a:gd name="connsiteX5" fmla="*/ 6830018 w 6891845"/>
              <a:gd name="connsiteY5" fmla="*/ 3602984 h 5736938"/>
              <a:gd name="connsiteX6" fmla="*/ 2583004 w 6891845"/>
              <a:gd name="connsiteY6" fmla="*/ 5654522 h 5736938"/>
              <a:gd name="connsiteX7" fmla="*/ 773723 w 6891845"/>
              <a:gd name="connsiteY7" fmla="*/ 5005826 h 5736938"/>
              <a:gd name="connsiteX8" fmla="*/ 0 w 6891845"/>
              <a:gd name="connsiteY8" fmla="*/ 2997310 h 5736938"/>
              <a:gd name="connsiteX0" fmla="*/ 0 w 6891845"/>
              <a:gd name="connsiteY0" fmla="*/ 2995139 h 5734767"/>
              <a:gd name="connsiteX1" fmla="*/ 1164511 w 6891845"/>
              <a:gd name="connsiteY1" fmla="*/ 1244474 h 5734767"/>
              <a:gd name="connsiteX2" fmla="*/ 5776011 w 6891845"/>
              <a:gd name="connsiteY2" fmla="*/ 44 h 5734767"/>
              <a:gd name="connsiteX3" fmla="*/ 6891845 w 6891845"/>
              <a:gd name="connsiteY3" fmla="*/ 27059 h 5734767"/>
              <a:gd name="connsiteX4" fmla="*/ 6833944 w 6891845"/>
              <a:gd name="connsiteY4" fmla="*/ 2530086 h 5734767"/>
              <a:gd name="connsiteX5" fmla="*/ 6830018 w 6891845"/>
              <a:gd name="connsiteY5" fmla="*/ 3600813 h 5734767"/>
              <a:gd name="connsiteX6" fmla="*/ 2583004 w 6891845"/>
              <a:gd name="connsiteY6" fmla="*/ 5652351 h 5734767"/>
              <a:gd name="connsiteX7" fmla="*/ 773723 w 6891845"/>
              <a:gd name="connsiteY7" fmla="*/ 5003655 h 5734767"/>
              <a:gd name="connsiteX8" fmla="*/ 0 w 6891845"/>
              <a:gd name="connsiteY8" fmla="*/ 2995139 h 5734767"/>
              <a:gd name="connsiteX0" fmla="*/ 0 w 6857747"/>
              <a:gd name="connsiteY0" fmla="*/ 2995139 h 5734767"/>
              <a:gd name="connsiteX1" fmla="*/ 1164511 w 6857747"/>
              <a:gd name="connsiteY1" fmla="*/ 1244474 h 5734767"/>
              <a:gd name="connsiteX2" fmla="*/ 5776011 w 6857747"/>
              <a:gd name="connsiteY2" fmla="*/ 44 h 5734767"/>
              <a:gd name="connsiteX3" fmla="*/ 6857747 w 6857747"/>
              <a:gd name="connsiteY3" fmla="*/ 27059 h 5734767"/>
              <a:gd name="connsiteX4" fmla="*/ 6833944 w 6857747"/>
              <a:gd name="connsiteY4" fmla="*/ 2530086 h 5734767"/>
              <a:gd name="connsiteX5" fmla="*/ 6830018 w 6857747"/>
              <a:gd name="connsiteY5" fmla="*/ 3600813 h 5734767"/>
              <a:gd name="connsiteX6" fmla="*/ 2583004 w 6857747"/>
              <a:gd name="connsiteY6" fmla="*/ 5652351 h 5734767"/>
              <a:gd name="connsiteX7" fmla="*/ 773723 w 6857747"/>
              <a:gd name="connsiteY7" fmla="*/ 5003655 h 5734767"/>
              <a:gd name="connsiteX8" fmla="*/ 0 w 6857747"/>
              <a:gd name="connsiteY8" fmla="*/ 2995139 h 5734767"/>
              <a:gd name="connsiteX0" fmla="*/ 0 w 6869113"/>
              <a:gd name="connsiteY0" fmla="*/ 3243059 h 5982687"/>
              <a:gd name="connsiteX1" fmla="*/ 1164511 w 6869113"/>
              <a:gd name="connsiteY1" fmla="*/ 1492394 h 5982687"/>
              <a:gd name="connsiteX2" fmla="*/ 5776011 w 6869113"/>
              <a:gd name="connsiteY2" fmla="*/ 247964 h 5982687"/>
              <a:gd name="connsiteX3" fmla="*/ 6869113 w 6869113"/>
              <a:gd name="connsiteY3" fmla="*/ 2190 h 5982687"/>
              <a:gd name="connsiteX4" fmla="*/ 6833944 w 6869113"/>
              <a:gd name="connsiteY4" fmla="*/ 2778006 h 5982687"/>
              <a:gd name="connsiteX5" fmla="*/ 6830018 w 6869113"/>
              <a:gd name="connsiteY5" fmla="*/ 3848733 h 5982687"/>
              <a:gd name="connsiteX6" fmla="*/ 2583004 w 6869113"/>
              <a:gd name="connsiteY6" fmla="*/ 5900271 h 5982687"/>
              <a:gd name="connsiteX7" fmla="*/ 773723 w 6869113"/>
              <a:gd name="connsiteY7" fmla="*/ 5251575 h 5982687"/>
              <a:gd name="connsiteX8" fmla="*/ 0 w 6869113"/>
              <a:gd name="connsiteY8" fmla="*/ 3243059 h 5982687"/>
              <a:gd name="connsiteX0" fmla="*/ 0 w 7187367"/>
              <a:gd name="connsiteY0" fmla="*/ 2995095 h 5734723"/>
              <a:gd name="connsiteX1" fmla="*/ 1164511 w 7187367"/>
              <a:gd name="connsiteY1" fmla="*/ 1244430 h 5734723"/>
              <a:gd name="connsiteX2" fmla="*/ 5776011 w 7187367"/>
              <a:gd name="connsiteY2" fmla="*/ 0 h 5734723"/>
              <a:gd name="connsiteX3" fmla="*/ 7187367 w 7187367"/>
              <a:gd name="connsiteY3" fmla="*/ 49748 h 5734723"/>
              <a:gd name="connsiteX4" fmla="*/ 6833944 w 7187367"/>
              <a:gd name="connsiteY4" fmla="*/ 2530042 h 5734723"/>
              <a:gd name="connsiteX5" fmla="*/ 6830018 w 7187367"/>
              <a:gd name="connsiteY5" fmla="*/ 3600769 h 5734723"/>
              <a:gd name="connsiteX6" fmla="*/ 2583004 w 7187367"/>
              <a:gd name="connsiteY6" fmla="*/ 5652307 h 5734723"/>
              <a:gd name="connsiteX7" fmla="*/ 773723 w 7187367"/>
              <a:gd name="connsiteY7" fmla="*/ 5003611 h 5734723"/>
              <a:gd name="connsiteX8" fmla="*/ 0 w 7187367"/>
              <a:gd name="connsiteY8" fmla="*/ 2995095 h 5734723"/>
              <a:gd name="connsiteX0" fmla="*/ 0 w 7187367"/>
              <a:gd name="connsiteY0" fmla="*/ 2995095 h 5734723"/>
              <a:gd name="connsiteX1" fmla="*/ 1164511 w 7187367"/>
              <a:gd name="connsiteY1" fmla="*/ 1244430 h 5734723"/>
              <a:gd name="connsiteX2" fmla="*/ 5776011 w 7187367"/>
              <a:gd name="connsiteY2" fmla="*/ 0 h 5734723"/>
              <a:gd name="connsiteX3" fmla="*/ 7187367 w 7187367"/>
              <a:gd name="connsiteY3" fmla="*/ 49748 h 5734723"/>
              <a:gd name="connsiteX4" fmla="*/ 6833944 w 7187367"/>
              <a:gd name="connsiteY4" fmla="*/ 2530042 h 5734723"/>
              <a:gd name="connsiteX5" fmla="*/ 6830018 w 7187367"/>
              <a:gd name="connsiteY5" fmla="*/ 3600769 h 5734723"/>
              <a:gd name="connsiteX6" fmla="*/ 2583004 w 7187367"/>
              <a:gd name="connsiteY6" fmla="*/ 5652307 h 5734723"/>
              <a:gd name="connsiteX7" fmla="*/ 773723 w 7187367"/>
              <a:gd name="connsiteY7" fmla="*/ 5003611 h 5734723"/>
              <a:gd name="connsiteX8" fmla="*/ 0 w 7187367"/>
              <a:gd name="connsiteY8" fmla="*/ 2995095 h 5734723"/>
              <a:gd name="connsiteX0" fmla="*/ 0 w 6838858"/>
              <a:gd name="connsiteY0" fmla="*/ 2995095 h 5734723"/>
              <a:gd name="connsiteX1" fmla="*/ 1164511 w 6838858"/>
              <a:gd name="connsiteY1" fmla="*/ 1244430 h 5734723"/>
              <a:gd name="connsiteX2" fmla="*/ 5776011 w 6838858"/>
              <a:gd name="connsiteY2" fmla="*/ 0 h 5734723"/>
              <a:gd name="connsiteX3" fmla="*/ 6835015 w 6838858"/>
              <a:gd name="connsiteY3" fmla="*/ 4284 h 5734723"/>
              <a:gd name="connsiteX4" fmla="*/ 6833944 w 6838858"/>
              <a:gd name="connsiteY4" fmla="*/ 2530042 h 5734723"/>
              <a:gd name="connsiteX5" fmla="*/ 6830018 w 6838858"/>
              <a:gd name="connsiteY5" fmla="*/ 3600769 h 5734723"/>
              <a:gd name="connsiteX6" fmla="*/ 2583004 w 6838858"/>
              <a:gd name="connsiteY6" fmla="*/ 5652307 h 5734723"/>
              <a:gd name="connsiteX7" fmla="*/ 773723 w 6838858"/>
              <a:gd name="connsiteY7" fmla="*/ 5003611 h 5734723"/>
              <a:gd name="connsiteX8" fmla="*/ 0 w 6838858"/>
              <a:gd name="connsiteY8" fmla="*/ 2995095 h 573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8858" h="5734723">
                <a:moveTo>
                  <a:pt x="0" y="2995095"/>
                </a:moveTo>
                <a:cubicBezTo>
                  <a:pt x="0" y="2462019"/>
                  <a:pt x="68728" y="1596123"/>
                  <a:pt x="1164511" y="1244430"/>
                </a:cubicBezTo>
                <a:cubicBezTo>
                  <a:pt x="1177321" y="1263968"/>
                  <a:pt x="4227478" y="437662"/>
                  <a:pt x="5776011" y="0"/>
                </a:cubicBezTo>
                <a:lnTo>
                  <a:pt x="6835015" y="4284"/>
                </a:lnTo>
                <a:lnTo>
                  <a:pt x="6833944" y="2530042"/>
                </a:lnTo>
                <a:cubicBezTo>
                  <a:pt x="6833944" y="3063118"/>
                  <a:pt x="6847279" y="3647661"/>
                  <a:pt x="6830018" y="3600769"/>
                </a:cubicBezTo>
                <a:cubicBezTo>
                  <a:pt x="5222870" y="4315877"/>
                  <a:pt x="2595813" y="5664029"/>
                  <a:pt x="2583004" y="5652307"/>
                </a:cubicBezTo>
                <a:cubicBezTo>
                  <a:pt x="2120266" y="5875046"/>
                  <a:pt x="1230924" y="5642194"/>
                  <a:pt x="773723" y="5003611"/>
                </a:cubicBezTo>
                <a:cubicBezTo>
                  <a:pt x="750277" y="4971059"/>
                  <a:pt x="58616" y="4246846"/>
                  <a:pt x="0" y="2995095"/>
                </a:cubicBezTo>
                <a:close/>
              </a:path>
            </a:pathLst>
          </a:custGeom>
        </p:spPr>
        <p:txBody>
          <a:bodyPr anchor="ctr" anchorCtr="0"/>
          <a:lstStyle>
            <a:lvl1pPr marL="0" indent="0" algn="ctr">
              <a:buNone/>
              <a:defRPr/>
            </a:lvl1pPr>
          </a:lstStyle>
          <a:p>
            <a:endParaRPr lang="en-US"/>
          </a:p>
        </p:txBody>
      </p:sp>
      <p:grpSp>
        <p:nvGrpSpPr>
          <p:cNvPr id="9" name="Group 8">
            <a:extLst>
              <a:ext uri="{FF2B5EF4-FFF2-40B4-BE49-F238E27FC236}">
                <a16:creationId xmlns:a16="http://schemas.microsoft.com/office/drawing/2014/main" id="{BD9AF7C2-C393-C9B6-46B2-50250979DAA5}"/>
              </a:ext>
            </a:extLst>
          </p:cNvPr>
          <p:cNvGrpSpPr/>
          <p:nvPr userDrawn="1"/>
        </p:nvGrpSpPr>
        <p:grpSpPr>
          <a:xfrm>
            <a:off x="652171" y="312645"/>
            <a:ext cx="1975768" cy="1060230"/>
            <a:chOff x="4215202" y="3511670"/>
            <a:chExt cx="4070382" cy="2184235"/>
          </a:xfrm>
        </p:grpSpPr>
        <p:pic>
          <p:nvPicPr>
            <p:cNvPr id="10" name="Graphic 9">
              <a:extLst>
                <a:ext uri="{FF2B5EF4-FFF2-40B4-BE49-F238E27FC236}">
                  <a16:creationId xmlns:a16="http://schemas.microsoft.com/office/drawing/2014/main" id="{99EE77FD-8114-4D97-09F1-21170BB3B96E}"/>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11" name="Graphic 10">
              <a:extLst>
                <a:ext uri="{FF2B5EF4-FFF2-40B4-BE49-F238E27FC236}">
                  <a16:creationId xmlns:a16="http://schemas.microsoft.com/office/drawing/2014/main" id="{731B78A9-22AB-6CB8-B82F-5D84B08B885C}"/>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828652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3">
    <p:spTree>
      <p:nvGrpSpPr>
        <p:cNvPr id="1" name=""/>
        <p:cNvGrpSpPr/>
        <p:nvPr/>
      </p:nvGrpSpPr>
      <p:grpSpPr>
        <a:xfrm>
          <a:off x="0" y="0"/>
          <a:ext cx="0" cy="0"/>
          <a:chOff x="0" y="0"/>
          <a:chExt cx="0" cy="0"/>
        </a:xfrm>
      </p:grpSpPr>
      <p:pic>
        <p:nvPicPr>
          <p:cNvPr id="2" name="Picture 1" descr="A blue background with a white circle&#10;&#10;Description automatically generated">
            <a:extLst>
              <a:ext uri="{FF2B5EF4-FFF2-40B4-BE49-F238E27FC236}">
                <a16:creationId xmlns:a16="http://schemas.microsoft.com/office/drawing/2014/main" id="{56510452-643C-DFC1-CD79-18AB3621CC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1">
            <a:extLst>
              <a:ext uri="{FF2B5EF4-FFF2-40B4-BE49-F238E27FC236}">
                <a16:creationId xmlns:a16="http://schemas.microsoft.com/office/drawing/2014/main" id="{FFFD38ED-C1D1-C5C2-E9CF-BD3FC4C04EBA}"/>
              </a:ext>
            </a:extLst>
          </p:cNvPr>
          <p:cNvSpPr>
            <a:spLocks noGrp="1"/>
          </p:cNvSpPr>
          <p:nvPr>
            <p:ph type="ctrTitle" hasCustomPrompt="1"/>
          </p:nvPr>
        </p:nvSpPr>
        <p:spPr>
          <a:xfrm>
            <a:off x="1480281" y="1925347"/>
            <a:ext cx="9231437" cy="639696"/>
          </a:xfrm>
        </p:spPr>
        <p:txBody>
          <a:bodyPr anchor="t" anchorCtr="0"/>
          <a:lstStyle>
            <a:lvl1pPr algn="ctr">
              <a:defRPr sz="6000" b="1" i="0">
                <a:solidFill>
                  <a:schemeClr val="bg1"/>
                </a:solidFill>
                <a:latin typeface="Bogle" panose="020B0503020203060203" pitchFamily="34" charset="77"/>
              </a:defRPr>
            </a:lvl1pPr>
          </a:lstStyle>
          <a:p>
            <a:r>
              <a:rPr lang="en-US"/>
              <a:t>Click to edit master title</a:t>
            </a:r>
          </a:p>
        </p:txBody>
      </p:sp>
      <p:sp>
        <p:nvSpPr>
          <p:cNvPr id="19" name="Text Placeholder 2">
            <a:extLst>
              <a:ext uri="{FF2B5EF4-FFF2-40B4-BE49-F238E27FC236}">
                <a16:creationId xmlns:a16="http://schemas.microsoft.com/office/drawing/2014/main" id="{423779D8-B287-8AB7-03CF-4390C3A38A1D}"/>
              </a:ext>
            </a:extLst>
          </p:cNvPr>
          <p:cNvSpPr>
            <a:spLocks noGrp="1"/>
          </p:cNvSpPr>
          <p:nvPr>
            <p:ph type="body" idx="1" hasCustomPrompt="1"/>
          </p:nvPr>
        </p:nvSpPr>
        <p:spPr>
          <a:xfrm>
            <a:off x="3993620" y="2886526"/>
            <a:ext cx="4204758" cy="365126"/>
          </a:xfrm>
        </p:spPr>
        <p:txBody>
          <a:bodyPr>
            <a:noAutofit/>
          </a:bodyPr>
          <a:lstStyle>
            <a:lvl1pPr marL="0" indent="0" algn="ctr">
              <a:buNone/>
              <a:defRPr sz="1800" b="0" i="0">
                <a:solidFill>
                  <a:schemeClr val="bg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5" name="Text Placeholder 2">
            <a:extLst>
              <a:ext uri="{FF2B5EF4-FFF2-40B4-BE49-F238E27FC236}">
                <a16:creationId xmlns:a16="http://schemas.microsoft.com/office/drawing/2014/main" id="{7ED920EE-8D8E-66DE-0134-54B248DB327B}"/>
              </a:ext>
            </a:extLst>
          </p:cNvPr>
          <p:cNvSpPr>
            <a:spLocks noGrp="1"/>
          </p:cNvSpPr>
          <p:nvPr>
            <p:ph type="body" idx="10" hasCustomPrompt="1"/>
          </p:nvPr>
        </p:nvSpPr>
        <p:spPr>
          <a:xfrm>
            <a:off x="3993620" y="1443263"/>
            <a:ext cx="4204758" cy="365126"/>
          </a:xfrm>
        </p:spPr>
        <p:txBody>
          <a:bodyPr>
            <a:noAutofit/>
          </a:bodyPr>
          <a:lstStyle>
            <a:lvl1pPr marL="0" indent="0" algn="ctr">
              <a:buNone/>
              <a:defRPr sz="1050" b="1" i="0" spc="300">
                <a:solidFill>
                  <a:schemeClr val="bg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OR EVENT</a:t>
            </a:r>
          </a:p>
        </p:txBody>
      </p:sp>
      <p:grpSp>
        <p:nvGrpSpPr>
          <p:cNvPr id="7" name="Group 6">
            <a:extLst>
              <a:ext uri="{FF2B5EF4-FFF2-40B4-BE49-F238E27FC236}">
                <a16:creationId xmlns:a16="http://schemas.microsoft.com/office/drawing/2014/main" id="{82E56342-C5D1-FC1B-7E8A-7A8DB5B5AE1C}"/>
              </a:ext>
            </a:extLst>
          </p:cNvPr>
          <p:cNvGrpSpPr/>
          <p:nvPr userDrawn="1"/>
        </p:nvGrpSpPr>
        <p:grpSpPr>
          <a:xfrm>
            <a:off x="4215202" y="3511670"/>
            <a:ext cx="4070382" cy="2184235"/>
            <a:chOff x="4215202" y="3511670"/>
            <a:chExt cx="4070382" cy="2184235"/>
          </a:xfrm>
        </p:grpSpPr>
        <p:pic>
          <p:nvPicPr>
            <p:cNvPr id="8" name="Graphic 7">
              <a:extLst>
                <a:ext uri="{FF2B5EF4-FFF2-40B4-BE49-F238E27FC236}">
                  <a16:creationId xmlns:a16="http://schemas.microsoft.com/office/drawing/2014/main" id="{62F4A884-95A6-43EA-E10E-F6C7C0CDCDE5}"/>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3" name="Graphic 2">
              <a:extLst>
                <a:ext uri="{FF2B5EF4-FFF2-40B4-BE49-F238E27FC236}">
                  <a16:creationId xmlns:a16="http://schemas.microsoft.com/office/drawing/2014/main" id="{C7857F16-FD3A-9FC6-8FB7-C4902269CA2E}"/>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3967933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A blue background with a white circle&#10;&#10;Description automatically generated">
            <a:extLst>
              <a:ext uri="{FF2B5EF4-FFF2-40B4-BE49-F238E27FC236}">
                <a16:creationId xmlns:a16="http://schemas.microsoft.com/office/drawing/2014/main" id="{70A9F04F-0628-9DF7-D6EB-E18B4EF49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p:txBody>
          <a:bodyPr>
            <a:noAutofit/>
          </a:bodyPr>
          <a:lstStyle>
            <a:lvl1pPr>
              <a:buClr>
                <a:srgbClr val="FFC021"/>
              </a:buClr>
              <a:defRPr>
                <a:solidFill>
                  <a:schemeClr val="bg1"/>
                </a:solidFill>
                <a:latin typeface="Bogle" panose="020B0503020203060203" pitchFamily="34" charset="77"/>
              </a:defRPr>
            </a:lvl1pPr>
            <a:lvl2pPr>
              <a:buClr>
                <a:srgbClr val="FFC021"/>
              </a:buClr>
              <a:defRPr>
                <a:solidFill>
                  <a:schemeClr val="bg1"/>
                </a:solidFill>
                <a:latin typeface="Bogle" panose="020B0503020203060203" pitchFamily="34" charset="77"/>
              </a:defRPr>
            </a:lvl2pPr>
            <a:lvl3pPr>
              <a:buClr>
                <a:srgbClr val="FFC021"/>
              </a:buClr>
              <a:defRPr>
                <a:solidFill>
                  <a:schemeClr val="bg1"/>
                </a:solidFill>
                <a:latin typeface="Bogle" panose="020B0503020203060203" pitchFamily="34" charset="77"/>
              </a:defRPr>
            </a:lvl3pPr>
            <a:lvl4pPr>
              <a:buClr>
                <a:srgbClr val="FFC021"/>
              </a:buClr>
              <a:defRPr>
                <a:solidFill>
                  <a:schemeClr val="bg1"/>
                </a:solidFill>
                <a:latin typeface="Bogle" panose="020B0503020203060203" pitchFamily="34" charset="77"/>
              </a:defRPr>
            </a:lvl4pPr>
            <a:lvl5pPr>
              <a:buClr>
                <a:srgbClr val="FFC021"/>
              </a:buClr>
              <a:defRPr>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779436"/>
            <a:ext cx="11013056" cy="552660"/>
          </a:xfrm>
        </p:spPr>
        <p:txBody>
          <a:bodyPr tIns="0" bIns="0"/>
          <a:lstStyle>
            <a:lvl1pPr>
              <a:defRPr sz="3200" b="0" spc="-70" baseline="0">
                <a:solidFill>
                  <a:schemeClr val="bg1"/>
                </a:solidFill>
                <a:latin typeface="Bogle" panose="020B0503020203060203" pitchFamily="34" charset="77"/>
              </a:defRPr>
            </a:lvl1pPr>
          </a:lstStyle>
          <a:p>
            <a:r>
              <a:rPr lang="en-US"/>
              <a:t>Click to edit Master title style</a:t>
            </a:r>
          </a:p>
        </p:txBody>
      </p:sp>
      <p:sp>
        <p:nvSpPr>
          <p:cNvPr id="15" name="Text Placeholder 10">
            <a:extLst>
              <a:ext uri="{FF2B5EF4-FFF2-40B4-BE49-F238E27FC236}">
                <a16:creationId xmlns:a16="http://schemas.microsoft.com/office/drawing/2014/main" id="{272FD146-0231-DB4A-AD06-C78D5A2EE861}"/>
              </a:ext>
            </a:extLst>
          </p:cNvPr>
          <p:cNvSpPr>
            <a:spLocks noGrp="1"/>
          </p:cNvSpPr>
          <p:nvPr>
            <p:ph type="body" sz="quarter" idx="13" hasCustomPrompt="1"/>
          </p:nvPr>
        </p:nvSpPr>
        <p:spPr>
          <a:xfrm>
            <a:off x="588963" y="411620"/>
            <a:ext cx="3878262" cy="234582"/>
          </a:xfrm>
        </p:spPr>
        <p:txBody>
          <a:bodyPr>
            <a:noAutofit/>
          </a:bodyPr>
          <a:lstStyle>
            <a:lvl1pPr>
              <a:buNone/>
              <a:defRPr sz="1400" b="0">
                <a:solidFill>
                  <a:schemeClr val="bg1"/>
                </a:solidFill>
              </a:defRPr>
            </a:lvl1pPr>
          </a:lstStyle>
          <a:p>
            <a:pPr lvl="0"/>
            <a:r>
              <a:rPr lang="en-US"/>
              <a:t>HEADING</a:t>
            </a:r>
          </a:p>
        </p:txBody>
      </p:sp>
      <p:sp>
        <p:nvSpPr>
          <p:cNvPr id="10" name="Footer Placeholder 4">
            <a:extLst>
              <a:ext uri="{FF2B5EF4-FFF2-40B4-BE49-F238E27FC236}">
                <a16:creationId xmlns:a16="http://schemas.microsoft.com/office/drawing/2014/main" id="{E94606D0-AC15-234F-810B-B962DDF45D24}"/>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1" name="Slide Number Placeholder 5">
            <a:extLst>
              <a:ext uri="{FF2B5EF4-FFF2-40B4-BE49-F238E27FC236}">
                <a16:creationId xmlns:a16="http://schemas.microsoft.com/office/drawing/2014/main" id="{7743B367-99D9-3B4C-A2F8-5479D2A3A03E}"/>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grpSp>
        <p:nvGrpSpPr>
          <p:cNvPr id="8" name="Group 7">
            <a:extLst>
              <a:ext uri="{FF2B5EF4-FFF2-40B4-BE49-F238E27FC236}">
                <a16:creationId xmlns:a16="http://schemas.microsoft.com/office/drawing/2014/main" id="{264D38FD-C8B3-FAE6-9F94-A247C5AF9B75}"/>
              </a:ext>
            </a:extLst>
          </p:cNvPr>
          <p:cNvGrpSpPr/>
          <p:nvPr userDrawn="1"/>
        </p:nvGrpSpPr>
        <p:grpSpPr>
          <a:xfrm>
            <a:off x="10692846" y="5802893"/>
            <a:ext cx="1268861" cy="680892"/>
            <a:chOff x="4215202" y="3511670"/>
            <a:chExt cx="4070382" cy="2184235"/>
          </a:xfrm>
        </p:grpSpPr>
        <p:pic>
          <p:nvPicPr>
            <p:cNvPr id="9" name="Graphic 8">
              <a:extLst>
                <a:ext uri="{FF2B5EF4-FFF2-40B4-BE49-F238E27FC236}">
                  <a16:creationId xmlns:a16="http://schemas.microsoft.com/office/drawing/2014/main" id="{11B038AF-1679-BD68-2B0C-4A96939A43AF}"/>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12" name="Graphic 11">
              <a:extLst>
                <a:ext uri="{FF2B5EF4-FFF2-40B4-BE49-F238E27FC236}">
                  <a16:creationId xmlns:a16="http://schemas.microsoft.com/office/drawing/2014/main" id="{4CD4D62C-3D59-E46B-1323-E6132D5D32A9}"/>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1190382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4" name="Picture 3" descr="A blue background with a white circle&#10;&#10;Description automatically generated">
            <a:extLst>
              <a:ext uri="{FF2B5EF4-FFF2-40B4-BE49-F238E27FC236}">
                <a16:creationId xmlns:a16="http://schemas.microsoft.com/office/drawing/2014/main" id="{24D3BA20-0110-58C0-F6B9-D7CFA9DC2E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a:xfrm>
            <a:off x="589472" y="1825625"/>
            <a:ext cx="6895061" cy="4351338"/>
          </a:xfrm>
        </p:spPr>
        <p:txBody>
          <a:bodyPr>
            <a:noAutofit/>
          </a:bodyPr>
          <a:lstStyle>
            <a:lvl1pPr>
              <a:buClr>
                <a:srgbClr val="FFC021"/>
              </a:buClr>
              <a:defRPr b="0">
                <a:solidFill>
                  <a:schemeClr val="bg1"/>
                </a:solidFill>
                <a:latin typeface="Bogle" panose="020B0503020203060203" pitchFamily="34" charset="77"/>
              </a:defRPr>
            </a:lvl1pPr>
            <a:lvl2pPr>
              <a:buClr>
                <a:srgbClr val="FFC021"/>
              </a:buClr>
              <a:defRPr b="0">
                <a:solidFill>
                  <a:schemeClr val="bg1"/>
                </a:solidFill>
                <a:latin typeface="Bogle" panose="020B0503020203060203" pitchFamily="34" charset="77"/>
              </a:defRPr>
            </a:lvl2pPr>
            <a:lvl3pPr>
              <a:buClr>
                <a:srgbClr val="FFC021"/>
              </a:buClr>
              <a:defRPr b="0">
                <a:solidFill>
                  <a:schemeClr val="bg1"/>
                </a:solidFill>
                <a:latin typeface="Bogle" panose="020B0503020203060203" pitchFamily="34" charset="77"/>
              </a:defRPr>
            </a:lvl3pPr>
            <a:lvl4pPr>
              <a:buClr>
                <a:srgbClr val="FFC021"/>
              </a:buClr>
              <a:defRPr b="0">
                <a:solidFill>
                  <a:schemeClr val="bg1"/>
                </a:solidFill>
                <a:latin typeface="Bogle" panose="020B0503020203060203" pitchFamily="34" charset="77"/>
              </a:defRPr>
            </a:lvl4pPr>
            <a:lvl5pPr>
              <a:buClr>
                <a:srgbClr val="FFC021"/>
              </a:buClr>
              <a:defRPr b="0">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779436"/>
            <a:ext cx="11013056" cy="552660"/>
          </a:xfrm>
        </p:spPr>
        <p:txBody>
          <a:bodyPr tIns="0" bIns="0"/>
          <a:lstStyle>
            <a:lvl1pPr>
              <a:defRPr sz="3200" b="0" spc="-70" baseline="0">
                <a:solidFill>
                  <a:schemeClr val="bg1"/>
                </a:solidFill>
                <a:latin typeface="Bogle" panose="020B0503020203060203" pitchFamily="34" charset="77"/>
              </a:defRPr>
            </a:lvl1pPr>
          </a:lstStyle>
          <a:p>
            <a:r>
              <a:rPr lang="en-US"/>
              <a:t>Click to edit Master title style</a:t>
            </a:r>
          </a:p>
        </p:txBody>
      </p:sp>
      <p:sp>
        <p:nvSpPr>
          <p:cNvPr id="15" name="Text Placeholder 10">
            <a:extLst>
              <a:ext uri="{FF2B5EF4-FFF2-40B4-BE49-F238E27FC236}">
                <a16:creationId xmlns:a16="http://schemas.microsoft.com/office/drawing/2014/main" id="{272FD146-0231-DB4A-AD06-C78D5A2EE861}"/>
              </a:ext>
            </a:extLst>
          </p:cNvPr>
          <p:cNvSpPr>
            <a:spLocks noGrp="1"/>
          </p:cNvSpPr>
          <p:nvPr>
            <p:ph type="body" sz="quarter" idx="13" hasCustomPrompt="1"/>
          </p:nvPr>
        </p:nvSpPr>
        <p:spPr>
          <a:xfrm>
            <a:off x="588963" y="411620"/>
            <a:ext cx="3878262" cy="234582"/>
          </a:xfrm>
        </p:spPr>
        <p:txBody>
          <a:bodyPr>
            <a:noAutofit/>
          </a:bodyPr>
          <a:lstStyle>
            <a:lvl1pPr>
              <a:buNone/>
              <a:defRPr sz="1400" b="0">
                <a:solidFill>
                  <a:schemeClr val="bg1"/>
                </a:solidFill>
              </a:defRPr>
            </a:lvl1pPr>
          </a:lstStyle>
          <a:p>
            <a:pPr lvl="0"/>
            <a:r>
              <a:rPr lang="en-US"/>
              <a:t>HEADING</a:t>
            </a:r>
          </a:p>
        </p:txBody>
      </p:sp>
      <p:sp>
        <p:nvSpPr>
          <p:cNvPr id="10" name="Footer Placeholder 4">
            <a:extLst>
              <a:ext uri="{FF2B5EF4-FFF2-40B4-BE49-F238E27FC236}">
                <a16:creationId xmlns:a16="http://schemas.microsoft.com/office/drawing/2014/main" id="{E94606D0-AC15-234F-810B-B962DDF45D24}"/>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1" name="Slide Number Placeholder 5">
            <a:extLst>
              <a:ext uri="{FF2B5EF4-FFF2-40B4-BE49-F238E27FC236}">
                <a16:creationId xmlns:a16="http://schemas.microsoft.com/office/drawing/2014/main" id="{7743B367-99D9-3B4C-A2F8-5479D2A3A03E}"/>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sp>
        <p:nvSpPr>
          <p:cNvPr id="8" name="Picture Placeholder 7">
            <a:extLst>
              <a:ext uri="{FF2B5EF4-FFF2-40B4-BE49-F238E27FC236}">
                <a16:creationId xmlns:a16="http://schemas.microsoft.com/office/drawing/2014/main" id="{F0C16AA1-AEC8-B8A8-6DF7-D45F1253A8F4}"/>
              </a:ext>
            </a:extLst>
          </p:cNvPr>
          <p:cNvSpPr>
            <a:spLocks noGrp="1"/>
          </p:cNvSpPr>
          <p:nvPr>
            <p:ph type="pic" sz="quarter" idx="14"/>
          </p:nvPr>
        </p:nvSpPr>
        <p:spPr>
          <a:xfrm>
            <a:off x="7985386" y="1312098"/>
            <a:ext cx="4227162" cy="4233803"/>
          </a:xfrm>
          <a:custGeom>
            <a:avLst/>
            <a:gdLst>
              <a:gd name="connsiteX0" fmla="*/ 0 w 4351340"/>
              <a:gd name="connsiteY0" fmla="*/ 725238 h 4351339"/>
              <a:gd name="connsiteX1" fmla="*/ 725238 w 4351340"/>
              <a:gd name="connsiteY1" fmla="*/ 0 h 4351339"/>
              <a:gd name="connsiteX2" fmla="*/ 3626102 w 4351340"/>
              <a:gd name="connsiteY2" fmla="*/ 0 h 4351339"/>
              <a:gd name="connsiteX3" fmla="*/ 4351340 w 4351340"/>
              <a:gd name="connsiteY3" fmla="*/ 725238 h 4351339"/>
              <a:gd name="connsiteX4" fmla="*/ 4351340 w 4351340"/>
              <a:gd name="connsiteY4" fmla="*/ 3626101 h 4351339"/>
              <a:gd name="connsiteX5" fmla="*/ 3626102 w 4351340"/>
              <a:gd name="connsiteY5" fmla="*/ 4351339 h 4351339"/>
              <a:gd name="connsiteX6" fmla="*/ 725238 w 4351340"/>
              <a:gd name="connsiteY6" fmla="*/ 4351339 h 4351339"/>
              <a:gd name="connsiteX7" fmla="*/ 0 w 4351340"/>
              <a:gd name="connsiteY7" fmla="*/ 3626101 h 4351339"/>
              <a:gd name="connsiteX8" fmla="*/ 0 w 4351340"/>
              <a:gd name="connsiteY8" fmla="*/ 725238 h 4351339"/>
              <a:gd name="connsiteX0" fmla="*/ 0 w 4351340"/>
              <a:gd name="connsiteY0" fmla="*/ 725375 h 4351476"/>
              <a:gd name="connsiteX1" fmla="*/ 725238 w 4351340"/>
              <a:gd name="connsiteY1" fmla="*/ 137 h 4351476"/>
              <a:gd name="connsiteX2" fmla="*/ 3626102 w 4351340"/>
              <a:gd name="connsiteY2" fmla="*/ 137 h 4351476"/>
              <a:gd name="connsiteX3" fmla="*/ 4351340 w 4351340"/>
              <a:gd name="connsiteY3" fmla="*/ 725375 h 4351476"/>
              <a:gd name="connsiteX4" fmla="*/ 4351340 w 4351340"/>
              <a:gd name="connsiteY4" fmla="*/ 3626238 h 4351476"/>
              <a:gd name="connsiteX5" fmla="*/ 3626102 w 4351340"/>
              <a:gd name="connsiteY5" fmla="*/ 4351476 h 4351476"/>
              <a:gd name="connsiteX6" fmla="*/ 725238 w 4351340"/>
              <a:gd name="connsiteY6" fmla="*/ 4351476 h 4351476"/>
              <a:gd name="connsiteX7" fmla="*/ 0 w 4351340"/>
              <a:gd name="connsiteY7" fmla="*/ 3626238 h 4351476"/>
              <a:gd name="connsiteX8" fmla="*/ 0 w 4351340"/>
              <a:gd name="connsiteY8" fmla="*/ 725375 h 4351476"/>
              <a:gd name="connsiteX0" fmla="*/ 0 w 4351340"/>
              <a:gd name="connsiteY0" fmla="*/ 725301 h 4351402"/>
              <a:gd name="connsiteX1" fmla="*/ 725238 w 4351340"/>
              <a:gd name="connsiteY1" fmla="*/ 63 h 4351402"/>
              <a:gd name="connsiteX2" fmla="*/ 3626102 w 4351340"/>
              <a:gd name="connsiteY2" fmla="*/ 63 h 4351402"/>
              <a:gd name="connsiteX3" fmla="*/ 4351340 w 4351340"/>
              <a:gd name="connsiteY3" fmla="*/ 725301 h 4351402"/>
              <a:gd name="connsiteX4" fmla="*/ 4351340 w 4351340"/>
              <a:gd name="connsiteY4" fmla="*/ 3626164 h 4351402"/>
              <a:gd name="connsiteX5" fmla="*/ 3626102 w 4351340"/>
              <a:gd name="connsiteY5" fmla="*/ 4351402 h 4351402"/>
              <a:gd name="connsiteX6" fmla="*/ 725238 w 4351340"/>
              <a:gd name="connsiteY6" fmla="*/ 4351402 h 4351402"/>
              <a:gd name="connsiteX7" fmla="*/ 0 w 4351340"/>
              <a:gd name="connsiteY7" fmla="*/ 3626164 h 4351402"/>
              <a:gd name="connsiteX8" fmla="*/ 0 w 4351340"/>
              <a:gd name="connsiteY8" fmla="*/ 725301 h 4351402"/>
              <a:gd name="connsiteX0" fmla="*/ 0 w 4359199"/>
              <a:gd name="connsiteY0" fmla="*/ 725238 h 4351339"/>
              <a:gd name="connsiteX1" fmla="*/ 725238 w 4359199"/>
              <a:gd name="connsiteY1" fmla="*/ 0 h 4351339"/>
              <a:gd name="connsiteX2" fmla="*/ 4359199 w 4359199"/>
              <a:gd name="connsiteY2" fmla="*/ 7883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4359198 w 4359199"/>
              <a:gd name="connsiteY5" fmla="*/ 4343456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563039 h 4351339"/>
              <a:gd name="connsiteX5" fmla="*/ 4359198 w 4359199"/>
              <a:gd name="connsiteY5" fmla="*/ 4343456 h 4351339"/>
              <a:gd name="connsiteX6" fmla="*/ 725238 w 4359199"/>
              <a:gd name="connsiteY6" fmla="*/ 4351339 h 4351339"/>
              <a:gd name="connsiteX7" fmla="*/ 0 w 4359199"/>
              <a:gd name="connsiteY7" fmla="*/ 3626101 h 4351339"/>
              <a:gd name="connsiteX8" fmla="*/ 0 w 4359199"/>
              <a:gd name="connsiteY8" fmla="*/ 725238 h 4351339"/>
              <a:gd name="connsiteX0" fmla="*/ 0 w 4553079"/>
              <a:gd name="connsiteY0" fmla="*/ 764113 h 4390214"/>
              <a:gd name="connsiteX1" fmla="*/ 1710583 w 4553079"/>
              <a:gd name="connsiteY1" fmla="*/ 46758 h 4390214"/>
              <a:gd name="connsiteX2" fmla="*/ 4359199 w 4553079"/>
              <a:gd name="connsiteY2" fmla="*/ 54641 h 4390214"/>
              <a:gd name="connsiteX3" fmla="*/ 4351340 w 4553079"/>
              <a:gd name="connsiteY3" fmla="*/ 764113 h 4390214"/>
              <a:gd name="connsiteX4" fmla="*/ 4351340 w 4553079"/>
              <a:gd name="connsiteY4" fmla="*/ 3601914 h 4390214"/>
              <a:gd name="connsiteX5" fmla="*/ 4359198 w 4553079"/>
              <a:gd name="connsiteY5" fmla="*/ 4382331 h 4390214"/>
              <a:gd name="connsiteX6" fmla="*/ 725238 w 4553079"/>
              <a:gd name="connsiteY6" fmla="*/ 4390214 h 4390214"/>
              <a:gd name="connsiteX7" fmla="*/ 0 w 4553079"/>
              <a:gd name="connsiteY7" fmla="*/ 3664976 h 4390214"/>
              <a:gd name="connsiteX8" fmla="*/ 0 w 4553079"/>
              <a:gd name="connsiteY8" fmla="*/ 764113 h 4390214"/>
              <a:gd name="connsiteX0" fmla="*/ 0 w 4553079"/>
              <a:gd name="connsiteY0" fmla="*/ 762318 h 4388419"/>
              <a:gd name="connsiteX1" fmla="*/ 1710583 w 4553079"/>
              <a:gd name="connsiteY1" fmla="*/ 44963 h 4388419"/>
              <a:gd name="connsiteX2" fmla="*/ 4359199 w 4553079"/>
              <a:gd name="connsiteY2" fmla="*/ 52846 h 4388419"/>
              <a:gd name="connsiteX3" fmla="*/ 4351340 w 4553079"/>
              <a:gd name="connsiteY3" fmla="*/ 762318 h 4388419"/>
              <a:gd name="connsiteX4" fmla="*/ 4351340 w 4553079"/>
              <a:gd name="connsiteY4" fmla="*/ 3600119 h 4388419"/>
              <a:gd name="connsiteX5" fmla="*/ 4359198 w 4553079"/>
              <a:gd name="connsiteY5" fmla="*/ 4380536 h 4388419"/>
              <a:gd name="connsiteX6" fmla="*/ 725238 w 4553079"/>
              <a:gd name="connsiteY6" fmla="*/ 4388419 h 4388419"/>
              <a:gd name="connsiteX7" fmla="*/ 0 w 4553079"/>
              <a:gd name="connsiteY7" fmla="*/ 3663181 h 4388419"/>
              <a:gd name="connsiteX8" fmla="*/ 0 w 4553079"/>
              <a:gd name="connsiteY8" fmla="*/ 762318 h 4388419"/>
              <a:gd name="connsiteX0" fmla="*/ 0 w 4359222"/>
              <a:gd name="connsiteY0" fmla="*/ 717355 h 4343456"/>
              <a:gd name="connsiteX1" fmla="*/ 1710583 w 4359222"/>
              <a:gd name="connsiteY1" fmla="*/ 0 h 4343456"/>
              <a:gd name="connsiteX2" fmla="*/ 4359199 w 4359222"/>
              <a:gd name="connsiteY2" fmla="*/ 7883 h 4343456"/>
              <a:gd name="connsiteX3" fmla="*/ 4351340 w 4359222"/>
              <a:gd name="connsiteY3" fmla="*/ 717355 h 4343456"/>
              <a:gd name="connsiteX4" fmla="*/ 4351340 w 4359222"/>
              <a:gd name="connsiteY4" fmla="*/ 3555156 h 4343456"/>
              <a:gd name="connsiteX5" fmla="*/ 4359198 w 4359222"/>
              <a:gd name="connsiteY5" fmla="*/ 4335573 h 4343456"/>
              <a:gd name="connsiteX6" fmla="*/ 725238 w 4359222"/>
              <a:gd name="connsiteY6" fmla="*/ 4343456 h 4343456"/>
              <a:gd name="connsiteX7" fmla="*/ 0 w 4359222"/>
              <a:gd name="connsiteY7" fmla="*/ 3618218 h 4343456"/>
              <a:gd name="connsiteX8" fmla="*/ 0 w 4359222"/>
              <a:gd name="connsiteY8" fmla="*/ 717355 h 4343456"/>
              <a:gd name="connsiteX0" fmla="*/ 0 w 4374988"/>
              <a:gd name="connsiteY0" fmla="*/ 2128369 h 4343456"/>
              <a:gd name="connsiteX1" fmla="*/ 1726349 w 4374988"/>
              <a:gd name="connsiteY1" fmla="*/ 0 h 4343456"/>
              <a:gd name="connsiteX2" fmla="*/ 4374965 w 4374988"/>
              <a:gd name="connsiteY2" fmla="*/ 7883 h 4343456"/>
              <a:gd name="connsiteX3" fmla="*/ 4367106 w 4374988"/>
              <a:gd name="connsiteY3" fmla="*/ 717355 h 4343456"/>
              <a:gd name="connsiteX4" fmla="*/ 4367106 w 4374988"/>
              <a:gd name="connsiteY4" fmla="*/ 3555156 h 4343456"/>
              <a:gd name="connsiteX5" fmla="*/ 4374964 w 4374988"/>
              <a:gd name="connsiteY5" fmla="*/ 4335573 h 4343456"/>
              <a:gd name="connsiteX6" fmla="*/ 741004 w 4374988"/>
              <a:gd name="connsiteY6" fmla="*/ 4343456 h 4343456"/>
              <a:gd name="connsiteX7" fmla="*/ 15766 w 4374988"/>
              <a:gd name="connsiteY7" fmla="*/ 3618218 h 4343456"/>
              <a:gd name="connsiteX8" fmla="*/ 0 w 4374988"/>
              <a:gd name="connsiteY8" fmla="*/ 2128369 h 4343456"/>
              <a:gd name="connsiteX0" fmla="*/ 0 w 4374988"/>
              <a:gd name="connsiteY0" fmla="*/ 2128369 h 4343456"/>
              <a:gd name="connsiteX1" fmla="*/ 1726349 w 4374988"/>
              <a:gd name="connsiteY1" fmla="*/ 0 h 4343456"/>
              <a:gd name="connsiteX2" fmla="*/ 4374965 w 4374988"/>
              <a:gd name="connsiteY2" fmla="*/ 7883 h 4343456"/>
              <a:gd name="connsiteX3" fmla="*/ 4367106 w 4374988"/>
              <a:gd name="connsiteY3" fmla="*/ 717355 h 4343456"/>
              <a:gd name="connsiteX4" fmla="*/ 4367106 w 4374988"/>
              <a:gd name="connsiteY4" fmla="*/ 3555156 h 4343456"/>
              <a:gd name="connsiteX5" fmla="*/ 4374964 w 4374988"/>
              <a:gd name="connsiteY5" fmla="*/ 4335573 h 4343456"/>
              <a:gd name="connsiteX6" fmla="*/ 741004 w 4374988"/>
              <a:gd name="connsiteY6" fmla="*/ 4343456 h 4343456"/>
              <a:gd name="connsiteX7" fmla="*/ 15766 w 4374988"/>
              <a:gd name="connsiteY7" fmla="*/ 3618218 h 4343456"/>
              <a:gd name="connsiteX8" fmla="*/ 0 w 4374988"/>
              <a:gd name="connsiteY8" fmla="*/ 2128369 h 4343456"/>
              <a:gd name="connsiteX0" fmla="*/ 0 w 4374988"/>
              <a:gd name="connsiteY0" fmla="*/ 2128369 h 4343456"/>
              <a:gd name="connsiteX1" fmla="*/ 1726349 w 4374988"/>
              <a:gd name="connsiteY1" fmla="*/ 0 h 4343456"/>
              <a:gd name="connsiteX2" fmla="*/ 4374965 w 4374988"/>
              <a:gd name="connsiteY2" fmla="*/ 7883 h 4343456"/>
              <a:gd name="connsiteX3" fmla="*/ 4367106 w 4374988"/>
              <a:gd name="connsiteY3" fmla="*/ 717355 h 4343456"/>
              <a:gd name="connsiteX4" fmla="*/ 4367106 w 4374988"/>
              <a:gd name="connsiteY4" fmla="*/ 3555156 h 4343456"/>
              <a:gd name="connsiteX5" fmla="*/ 4374964 w 4374988"/>
              <a:gd name="connsiteY5" fmla="*/ 4335573 h 4343456"/>
              <a:gd name="connsiteX6" fmla="*/ 741004 w 4374988"/>
              <a:gd name="connsiteY6" fmla="*/ 4343456 h 4343456"/>
              <a:gd name="connsiteX7" fmla="*/ 7883 w 4374988"/>
              <a:gd name="connsiteY7" fmla="*/ 2144142 h 4343456"/>
              <a:gd name="connsiteX8" fmla="*/ 0 w 4374988"/>
              <a:gd name="connsiteY8" fmla="*/ 2128369 h 4343456"/>
              <a:gd name="connsiteX0" fmla="*/ 0 w 4374988"/>
              <a:gd name="connsiteY0" fmla="*/ 2128369 h 4343456"/>
              <a:gd name="connsiteX1" fmla="*/ 1726349 w 4374988"/>
              <a:gd name="connsiteY1" fmla="*/ 0 h 4343456"/>
              <a:gd name="connsiteX2" fmla="*/ 4374965 w 4374988"/>
              <a:gd name="connsiteY2" fmla="*/ 7883 h 4343456"/>
              <a:gd name="connsiteX3" fmla="*/ 4367106 w 4374988"/>
              <a:gd name="connsiteY3" fmla="*/ 717355 h 4343456"/>
              <a:gd name="connsiteX4" fmla="*/ 4367106 w 4374988"/>
              <a:gd name="connsiteY4" fmla="*/ 3555156 h 4343456"/>
              <a:gd name="connsiteX5" fmla="*/ 4374964 w 4374988"/>
              <a:gd name="connsiteY5" fmla="*/ 4335573 h 4343456"/>
              <a:gd name="connsiteX6" fmla="*/ 2349087 w 4374988"/>
              <a:gd name="connsiteY6" fmla="*/ 4343456 h 4343456"/>
              <a:gd name="connsiteX7" fmla="*/ 7883 w 4374988"/>
              <a:gd name="connsiteY7" fmla="*/ 2144142 h 4343456"/>
              <a:gd name="connsiteX8" fmla="*/ 0 w 4374988"/>
              <a:gd name="connsiteY8" fmla="*/ 2128369 h 4343456"/>
              <a:gd name="connsiteX0" fmla="*/ 0 w 4519803"/>
              <a:gd name="connsiteY0" fmla="*/ 2170780 h 4385867"/>
              <a:gd name="connsiteX1" fmla="*/ 2388500 w 4519803"/>
              <a:gd name="connsiteY1" fmla="*/ 50294 h 4385867"/>
              <a:gd name="connsiteX2" fmla="*/ 4374965 w 4519803"/>
              <a:gd name="connsiteY2" fmla="*/ 50294 h 4385867"/>
              <a:gd name="connsiteX3" fmla="*/ 4367106 w 4519803"/>
              <a:gd name="connsiteY3" fmla="*/ 759766 h 4385867"/>
              <a:gd name="connsiteX4" fmla="*/ 4367106 w 4519803"/>
              <a:gd name="connsiteY4" fmla="*/ 3597567 h 4385867"/>
              <a:gd name="connsiteX5" fmla="*/ 4374964 w 4519803"/>
              <a:gd name="connsiteY5" fmla="*/ 4377984 h 4385867"/>
              <a:gd name="connsiteX6" fmla="*/ 2349087 w 4519803"/>
              <a:gd name="connsiteY6" fmla="*/ 4385867 h 4385867"/>
              <a:gd name="connsiteX7" fmla="*/ 7883 w 4519803"/>
              <a:gd name="connsiteY7" fmla="*/ 2186553 h 4385867"/>
              <a:gd name="connsiteX8" fmla="*/ 0 w 4519803"/>
              <a:gd name="connsiteY8" fmla="*/ 2170780 h 4385867"/>
              <a:gd name="connsiteX0" fmla="*/ 0 w 4519803"/>
              <a:gd name="connsiteY0" fmla="*/ 2170780 h 4385867"/>
              <a:gd name="connsiteX1" fmla="*/ 2388500 w 4519803"/>
              <a:gd name="connsiteY1" fmla="*/ 50294 h 4385867"/>
              <a:gd name="connsiteX2" fmla="*/ 4374965 w 4519803"/>
              <a:gd name="connsiteY2" fmla="*/ 50294 h 4385867"/>
              <a:gd name="connsiteX3" fmla="*/ 4367106 w 4519803"/>
              <a:gd name="connsiteY3" fmla="*/ 759766 h 4385867"/>
              <a:gd name="connsiteX4" fmla="*/ 4367106 w 4519803"/>
              <a:gd name="connsiteY4" fmla="*/ 3597567 h 4385867"/>
              <a:gd name="connsiteX5" fmla="*/ 4374964 w 4519803"/>
              <a:gd name="connsiteY5" fmla="*/ 4377984 h 4385867"/>
              <a:gd name="connsiteX6" fmla="*/ 2349087 w 4519803"/>
              <a:gd name="connsiteY6" fmla="*/ 4385867 h 4385867"/>
              <a:gd name="connsiteX7" fmla="*/ 7883 w 4519803"/>
              <a:gd name="connsiteY7" fmla="*/ 2186553 h 4385867"/>
              <a:gd name="connsiteX8" fmla="*/ 0 w 4519803"/>
              <a:gd name="connsiteY8" fmla="*/ 2170780 h 4385867"/>
              <a:gd name="connsiteX0" fmla="*/ 0 w 4519803"/>
              <a:gd name="connsiteY0" fmla="*/ 2170780 h 4401633"/>
              <a:gd name="connsiteX1" fmla="*/ 2388500 w 4519803"/>
              <a:gd name="connsiteY1" fmla="*/ 50294 h 4401633"/>
              <a:gd name="connsiteX2" fmla="*/ 4374965 w 4519803"/>
              <a:gd name="connsiteY2" fmla="*/ 50294 h 4401633"/>
              <a:gd name="connsiteX3" fmla="*/ 4367106 w 4519803"/>
              <a:gd name="connsiteY3" fmla="*/ 759766 h 4401633"/>
              <a:gd name="connsiteX4" fmla="*/ 4367106 w 4519803"/>
              <a:gd name="connsiteY4" fmla="*/ 3597567 h 4401633"/>
              <a:gd name="connsiteX5" fmla="*/ 4374964 w 4519803"/>
              <a:gd name="connsiteY5" fmla="*/ 4401633 h 4401633"/>
              <a:gd name="connsiteX6" fmla="*/ 2349087 w 4519803"/>
              <a:gd name="connsiteY6" fmla="*/ 4385867 h 4401633"/>
              <a:gd name="connsiteX7" fmla="*/ 7883 w 4519803"/>
              <a:gd name="connsiteY7" fmla="*/ 2186553 h 4401633"/>
              <a:gd name="connsiteX8" fmla="*/ 0 w 4519803"/>
              <a:gd name="connsiteY8" fmla="*/ 2170780 h 4401633"/>
              <a:gd name="connsiteX0" fmla="*/ 0 w 4374996"/>
              <a:gd name="connsiteY0" fmla="*/ 2120487 h 4351340"/>
              <a:gd name="connsiteX1" fmla="*/ 2388500 w 4374996"/>
              <a:gd name="connsiteY1" fmla="*/ 1 h 4351340"/>
              <a:gd name="connsiteX2" fmla="*/ 4374965 w 4374996"/>
              <a:gd name="connsiteY2" fmla="*/ 1 h 4351340"/>
              <a:gd name="connsiteX3" fmla="*/ 4367106 w 4374996"/>
              <a:gd name="connsiteY3" fmla="*/ 709473 h 4351340"/>
              <a:gd name="connsiteX4" fmla="*/ 4367106 w 4374996"/>
              <a:gd name="connsiteY4" fmla="*/ 3547274 h 4351340"/>
              <a:gd name="connsiteX5" fmla="*/ 4374964 w 4374996"/>
              <a:gd name="connsiteY5" fmla="*/ 4351340 h 4351340"/>
              <a:gd name="connsiteX6" fmla="*/ 2349087 w 4374996"/>
              <a:gd name="connsiteY6" fmla="*/ 4335574 h 4351340"/>
              <a:gd name="connsiteX7" fmla="*/ 7883 w 4374996"/>
              <a:gd name="connsiteY7" fmla="*/ 2136260 h 4351340"/>
              <a:gd name="connsiteX8" fmla="*/ 0 w 4374996"/>
              <a:gd name="connsiteY8" fmla="*/ 2120487 h 4351340"/>
              <a:gd name="connsiteX0" fmla="*/ 0 w 4519219"/>
              <a:gd name="connsiteY0" fmla="*/ 2170780 h 4401633"/>
              <a:gd name="connsiteX1" fmla="*/ 2396383 w 4519219"/>
              <a:gd name="connsiteY1" fmla="*/ 50294 h 4401633"/>
              <a:gd name="connsiteX2" fmla="*/ 4374965 w 4519219"/>
              <a:gd name="connsiteY2" fmla="*/ 50294 h 4401633"/>
              <a:gd name="connsiteX3" fmla="*/ 4367106 w 4519219"/>
              <a:gd name="connsiteY3" fmla="*/ 759766 h 4401633"/>
              <a:gd name="connsiteX4" fmla="*/ 4367106 w 4519219"/>
              <a:gd name="connsiteY4" fmla="*/ 3597567 h 4401633"/>
              <a:gd name="connsiteX5" fmla="*/ 4374964 w 4519219"/>
              <a:gd name="connsiteY5" fmla="*/ 4401633 h 4401633"/>
              <a:gd name="connsiteX6" fmla="*/ 2349087 w 4519219"/>
              <a:gd name="connsiteY6" fmla="*/ 4385867 h 4401633"/>
              <a:gd name="connsiteX7" fmla="*/ 7883 w 4519219"/>
              <a:gd name="connsiteY7" fmla="*/ 2186553 h 4401633"/>
              <a:gd name="connsiteX8" fmla="*/ 0 w 4519219"/>
              <a:gd name="connsiteY8" fmla="*/ 2170780 h 4401633"/>
              <a:gd name="connsiteX0" fmla="*/ 0 w 4376307"/>
              <a:gd name="connsiteY0" fmla="*/ 2122514 h 4353367"/>
              <a:gd name="connsiteX1" fmla="*/ 2396383 w 4376307"/>
              <a:gd name="connsiteY1" fmla="*/ 2028 h 4353367"/>
              <a:gd name="connsiteX2" fmla="*/ 4374965 w 4376307"/>
              <a:gd name="connsiteY2" fmla="*/ 2028 h 4353367"/>
              <a:gd name="connsiteX3" fmla="*/ 4367106 w 4376307"/>
              <a:gd name="connsiteY3" fmla="*/ 711500 h 4353367"/>
              <a:gd name="connsiteX4" fmla="*/ 4367106 w 4376307"/>
              <a:gd name="connsiteY4" fmla="*/ 3549301 h 4353367"/>
              <a:gd name="connsiteX5" fmla="*/ 4374964 w 4376307"/>
              <a:gd name="connsiteY5" fmla="*/ 4353367 h 4353367"/>
              <a:gd name="connsiteX6" fmla="*/ 2349087 w 4376307"/>
              <a:gd name="connsiteY6" fmla="*/ 4337601 h 4353367"/>
              <a:gd name="connsiteX7" fmla="*/ 7883 w 4376307"/>
              <a:gd name="connsiteY7" fmla="*/ 2138287 h 4353367"/>
              <a:gd name="connsiteX8" fmla="*/ 0 w 4376307"/>
              <a:gd name="connsiteY8" fmla="*/ 2122514 h 4353367"/>
              <a:gd name="connsiteX0" fmla="*/ 165538 w 4368424"/>
              <a:gd name="connsiteY0" fmla="*/ 2122514 h 4353367"/>
              <a:gd name="connsiteX1" fmla="*/ 2388500 w 4368424"/>
              <a:gd name="connsiteY1" fmla="*/ 2028 h 4353367"/>
              <a:gd name="connsiteX2" fmla="*/ 4367082 w 4368424"/>
              <a:gd name="connsiteY2" fmla="*/ 2028 h 4353367"/>
              <a:gd name="connsiteX3" fmla="*/ 4359223 w 4368424"/>
              <a:gd name="connsiteY3" fmla="*/ 711500 h 4353367"/>
              <a:gd name="connsiteX4" fmla="*/ 4359223 w 4368424"/>
              <a:gd name="connsiteY4" fmla="*/ 3549301 h 4353367"/>
              <a:gd name="connsiteX5" fmla="*/ 4367081 w 4368424"/>
              <a:gd name="connsiteY5" fmla="*/ 4353367 h 4353367"/>
              <a:gd name="connsiteX6" fmla="*/ 2341204 w 4368424"/>
              <a:gd name="connsiteY6" fmla="*/ 4337601 h 4353367"/>
              <a:gd name="connsiteX7" fmla="*/ 0 w 4368424"/>
              <a:gd name="connsiteY7" fmla="*/ 2138287 h 4353367"/>
              <a:gd name="connsiteX8" fmla="*/ 165538 w 4368424"/>
              <a:gd name="connsiteY8" fmla="*/ 2122514 h 4353367"/>
              <a:gd name="connsiteX0" fmla="*/ 0 w 4202886"/>
              <a:gd name="connsiteY0" fmla="*/ 2122514 h 4353367"/>
              <a:gd name="connsiteX1" fmla="*/ 2222962 w 4202886"/>
              <a:gd name="connsiteY1" fmla="*/ 2028 h 4353367"/>
              <a:gd name="connsiteX2" fmla="*/ 4201544 w 4202886"/>
              <a:gd name="connsiteY2" fmla="*/ 2028 h 4353367"/>
              <a:gd name="connsiteX3" fmla="*/ 4193685 w 4202886"/>
              <a:gd name="connsiteY3" fmla="*/ 711500 h 4353367"/>
              <a:gd name="connsiteX4" fmla="*/ 4193685 w 4202886"/>
              <a:gd name="connsiteY4" fmla="*/ 3549301 h 4353367"/>
              <a:gd name="connsiteX5" fmla="*/ 4201543 w 4202886"/>
              <a:gd name="connsiteY5" fmla="*/ 4353367 h 4353367"/>
              <a:gd name="connsiteX6" fmla="*/ 2175666 w 4202886"/>
              <a:gd name="connsiteY6" fmla="*/ 4337601 h 4353367"/>
              <a:gd name="connsiteX7" fmla="*/ 0 w 4202886"/>
              <a:gd name="connsiteY7" fmla="*/ 2122521 h 4353367"/>
              <a:gd name="connsiteX8" fmla="*/ 0 w 4202886"/>
              <a:gd name="connsiteY8" fmla="*/ 2122514 h 4353367"/>
              <a:gd name="connsiteX0" fmla="*/ 0 w 4202886"/>
              <a:gd name="connsiteY0" fmla="*/ 2122514 h 4337602"/>
              <a:gd name="connsiteX1" fmla="*/ 2222962 w 4202886"/>
              <a:gd name="connsiteY1" fmla="*/ 2028 h 4337602"/>
              <a:gd name="connsiteX2" fmla="*/ 4201544 w 4202886"/>
              <a:gd name="connsiteY2" fmla="*/ 2028 h 4337602"/>
              <a:gd name="connsiteX3" fmla="*/ 4193685 w 4202886"/>
              <a:gd name="connsiteY3" fmla="*/ 711500 h 4337602"/>
              <a:gd name="connsiteX4" fmla="*/ 4193685 w 4202886"/>
              <a:gd name="connsiteY4" fmla="*/ 3549301 h 4337602"/>
              <a:gd name="connsiteX5" fmla="*/ 4170012 w 4202886"/>
              <a:gd name="connsiteY5" fmla="*/ 4337602 h 4337602"/>
              <a:gd name="connsiteX6" fmla="*/ 2175666 w 4202886"/>
              <a:gd name="connsiteY6" fmla="*/ 4337601 h 4337602"/>
              <a:gd name="connsiteX7" fmla="*/ 0 w 4202886"/>
              <a:gd name="connsiteY7" fmla="*/ 2122521 h 4337602"/>
              <a:gd name="connsiteX8" fmla="*/ 0 w 4202886"/>
              <a:gd name="connsiteY8" fmla="*/ 2122514 h 4337602"/>
              <a:gd name="connsiteX0" fmla="*/ 0 w 4209426"/>
              <a:gd name="connsiteY0" fmla="*/ 2122514 h 4345485"/>
              <a:gd name="connsiteX1" fmla="*/ 2222962 w 4209426"/>
              <a:gd name="connsiteY1" fmla="*/ 2028 h 4345485"/>
              <a:gd name="connsiteX2" fmla="*/ 4201544 w 4209426"/>
              <a:gd name="connsiteY2" fmla="*/ 2028 h 4345485"/>
              <a:gd name="connsiteX3" fmla="*/ 4193685 w 4209426"/>
              <a:gd name="connsiteY3" fmla="*/ 711500 h 4345485"/>
              <a:gd name="connsiteX4" fmla="*/ 4193685 w 4209426"/>
              <a:gd name="connsiteY4" fmla="*/ 3549301 h 4345485"/>
              <a:gd name="connsiteX5" fmla="*/ 4209426 w 4209426"/>
              <a:gd name="connsiteY5" fmla="*/ 4345485 h 4345485"/>
              <a:gd name="connsiteX6" fmla="*/ 2175666 w 4209426"/>
              <a:gd name="connsiteY6" fmla="*/ 4337601 h 4345485"/>
              <a:gd name="connsiteX7" fmla="*/ 0 w 4209426"/>
              <a:gd name="connsiteY7" fmla="*/ 2122521 h 4345485"/>
              <a:gd name="connsiteX8" fmla="*/ 0 w 4209426"/>
              <a:gd name="connsiteY8" fmla="*/ 2122514 h 4345485"/>
              <a:gd name="connsiteX0" fmla="*/ 0 w 4218571"/>
              <a:gd name="connsiteY0" fmla="*/ 2122514 h 4365079"/>
              <a:gd name="connsiteX1" fmla="*/ 2222962 w 4218571"/>
              <a:gd name="connsiteY1" fmla="*/ 2028 h 4365079"/>
              <a:gd name="connsiteX2" fmla="*/ 4201544 w 4218571"/>
              <a:gd name="connsiteY2" fmla="*/ 2028 h 4365079"/>
              <a:gd name="connsiteX3" fmla="*/ 4193685 w 4218571"/>
              <a:gd name="connsiteY3" fmla="*/ 711500 h 4365079"/>
              <a:gd name="connsiteX4" fmla="*/ 4217334 w 4218571"/>
              <a:gd name="connsiteY4" fmla="*/ 4361226 h 4365079"/>
              <a:gd name="connsiteX5" fmla="*/ 4209426 w 4218571"/>
              <a:gd name="connsiteY5" fmla="*/ 4345485 h 4365079"/>
              <a:gd name="connsiteX6" fmla="*/ 2175666 w 4218571"/>
              <a:gd name="connsiteY6" fmla="*/ 4337601 h 4365079"/>
              <a:gd name="connsiteX7" fmla="*/ 0 w 4218571"/>
              <a:gd name="connsiteY7" fmla="*/ 2122521 h 4365079"/>
              <a:gd name="connsiteX8" fmla="*/ 0 w 4218571"/>
              <a:gd name="connsiteY8" fmla="*/ 2122514 h 4365079"/>
              <a:gd name="connsiteX0" fmla="*/ 0 w 4435307"/>
              <a:gd name="connsiteY0" fmla="*/ 2172529 h 4415094"/>
              <a:gd name="connsiteX1" fmla="*/ 2222962 w 4435307"/>
              <a:gd name="connsiteY1" fmla="*/ 52043 h 4415094"/>
              <a:gd name="connsiteX2" fmla="*/ 4201544 w 4435307"/>
              <a:gd name="connsiteY2" fmla="*/ 52043 h 4415094"/>
              <a:gd name="connsiteX3" fmla="*/ 4398637 w 4435307"/>
              <a:gd name="connsiteY3" fmla="*/ 785163 h 4415094"/>
              <a:gd name="connsiteX4" fmla="*/ 4217334 w 4435307"/>
              <a:gd name="connsiteY4" fmla="*/ 4411241 h 4415094"/>
              <a:gd name="connsiteX5" fmla="*/ 4209426 w 4435307"/>
              <a:gd name="connsiteY5" fmla="*/ 4395500 h 4415094"/>
              <a:gd name="connsiteX6" fmla="*/ 2175666 w 4435307"/>
              <a:gd name="connsiteY6" fmla="*/ 4387616 h 4415094"/>
              <a:gd name="connsiteX7" fmla="*/ 0 w 4435307"/>
              <a:gd name="connsiteY7" fmla="*/ 2172536 h 4415094"/>
              <a:gd name="connsiteX8" fmla="*/ 0 w 4435307"/>
              <a:gd name="connsiteY8" fmla="*/ 2172529 h 4415094"/>
              <a:gd name="connsiteX0" fmla="*/ 0 w 4432247"/>
              <a:gd name="connsiteY0" fmla="*/ 2172529 h 4415094"/>
              <a:gd name="connsiteX1" fmla="*/ 2222962 w 4432247"/>
              <a:gd name="connsiteY1" fmla="*/ 52043 h 4415094"/>
              <a:gd name="connsiteX2" fmla="*/ 4201544 w 4432247"/>
              <a:gd name="connsiteY2" fmla="*/ 52043 h 4415094"/>
              <a:gd name="connsiteX3" fmla="*/ 4398637 w 4432247"/>
              <a:gd name="connsiteY3" fmla="*/ 785163 h 4415094"/>
              <a:gd name="connsiteX4" fmla="*/ 4217334 w 4432247"/>
              <a:gd name="connsiteY4" fmla="*/ 4411241 h 4415094"/>
              <a:gd name="connsiteX5" fmla="*/ 4209426 w 4432247"/>
              <a:gd name="connsiteY5" fmla="*/ 4395500 h 4415094"/>
              <a:gd name="connsiteX6" fmla="*/ 2175666 w 4432247"/>
              <a:gd name="connsiteY6" fmla="*/ 4387616 h 4415094"/>
              <a:gd name="connsiteX7" fmla="*/ 0 w 4432247"/>
              <a:gd name="connsiteY7" fmla="*/ 2172536 h 4415094"/>
              <a:gd name="connsiteX8" fmla="*/ 0 w 4432247"/>
              <a:gd name="connsiteY8" fmla="*/ 2172529 h 4415094"/>
              <a:gd name="connsiteX0" fmla="*/ 0 w 4356547"/>
              <a:gd name="connsiteY0" fmla="*/ 2197614 h 4440179"/>
              <a:gd name="connsiteX1" fmla="*/ 2222962 w 4356547"/>
              <a:gd name="connsiteY1" fmla="*/ 77128 h 4440179"/>
              <a:gd name="connsiteX2" fmla="*/ 4201544 w 4356547"/>
              <a:gd name="connsiteY2" fmla="*/ 77128 h 4440179"/>
              <a:gd name="connsiteX3" fmla="*/ 4233099 w 4356547"/>
              <a:gd name="connsiteY3" fmla="*/ 1149207 h 4440179"/>
              <a:gd name="connsiteX4" fmla="*/ 4217334 w 4356547"/>
              <a:gd name="connsiteY4" fmla="*/ 4436326 h 4440179"/>
              <a:gd name="connsiteX5" fmla="*/ 4209426 w 4356547"/>
              <a:gd name="connsiteY5" fmla="*/ 4420585 h 4440179"/>
              <a:gd name="connsiteX6" fmla="*/ 2175666 w 4356547"/>
              <a:gd name="connsiteY6" fmla="*/ 4412701 h 4440179"/>
              <a:gd name="connsiteX7" fmla="*/ 0 w 4356547"/>
              <a:gd name="connsiteY7" fmla="*/ 2197621 h 4440179"/>
              <a:gd name="connsiteX8" fmla="*/ 0 w 4356547"/>
              <a:gd name="connsiteY8" fmla="*/ 2197614 h 4440179"/>
              <a:gd name="connsiteX0" fmla="*/ 0 w 4359624"/>
              <a:gd name="connsiteY0" fmla="*/ 2197614 h 4440179"/>
              <a:gd name="connsiteX1" fmla="*/ 2222962 w 4359624"/>
              <a:gd name="connsiteY1" fmla="*/ 77128 h 4440179"/>
              <a:gd name="connsiteX2" fmla="*/ 4201544 w 4359624"/>
              <a:gd name="connsiteY2" fmla="*/ 77128 h 4440179"/>
              <a:gd name="connsiteX3" fmla="*/ 4233099 w 4359624"/>
              <a:gd name="connsiteY3" fmla="*/ 1149207 h 4440179"/>
              <a:gd name="connsiteX4" fmla="*/ 4217334 w 4359624"/>
              <a:gd name="connsiteY4" fmla="*/ 4436326 h 4440179"/>
              <a:gd name="connsiteX5" fmla="*/ 4209426 w 4359624"/>
              <a:gd name="connsiteY5" fmla="*/ 4420585 h 4440179"/>
              <a:gd name="connsiteX6" fmla="*/ 2175666 w 4359624"/>
              <a:gd name="connsiteY6" fmla="*/ 4412701 h 4440179"/>
              <a:gd name="connsiteX7" fmla="*/ 0 w 4359624"/>
              <a:gd name="connsiteY7" fmla="*/ 2197621 h 4440179"/>
              <a:gd name="connsiteX8" fmla="*/ 0 w 4359624"/>
              <a:gd name="connsiteY8" fmla="*/ 2197614 h 4440179"/>
              <a:gd name="connsiteX0" fmla="*/ 0 w 4358847"/>
              <a:gd name="connsiteY0" fmla="*/ 2197614 h 4440179"/>
              <a:gd name="connsiteX1" fmla="*/ 2222962 w 4358847"/>
              <a:gd name="connsiteY1" fmla="*/ 77128 h 4440179"/>
              <a:gd name="connsiteX2" fmla="*/ 4201544 w 4358847"/>
              <a:gd name="connsiteY2" fmla="*/ 77128 h 4440179"/>
              <a:gd name="connsiteX3" fmla="*/ 4233099 w 4358847"/>
              <a:gd name="connsiteY3" fmla="*/ 1149207 h 4440179"/>
              <a:gd name="connsiteX4" fmla="*/ 4217334 w 4358847"/>
              <a:gd name="connsiteY4" fmla="*/ 4436326 h 4440179"/>
              <a:gd name="connsiteX5" fmla="*/ 4209426 w 4358847"/>
              <a:gd name="connsiteY5" fmla="*/ 4420585 h 4440179"/>
              <a:gd name="connsiteX6" fmla="*/ 2175666 w 4358847"/>
              <a:gd name="connsiteY6" fmla="*/ 4412701 h 4440179"/>
              <a:gd name="connsiteX7" fmla="*/ 0 w 4358847"/>
              <a:gd name="connsiteY7" fmla="*/ 2197621 h 4440179"/>
              <a:gd name="connsiteX8" fmla="*/ 0 w 4358847"/>
              <a:gd name="connsiteY8" fmla="*/ 2197614 h 4440179"/>
              <a:gd name="connsiteX0" fmla="*/ 0 w 4233128"/>
              <a:gd name="connsiteY0" fmla="*/ 2120517 h 4363082"/>
              <a:gd name="connsiteX1" fmla="*/ 2222962 w 4233128"/>
              <a:gd name="connsiteY1" fmla="*/ 31 h 4363082"/>
              <a:gd name="connsiteX2" fmla="*/ 4201544 w 4233128"/>
              <a:gd name="connsiteY2" fmla="*/ 31 h 4363082"/>
              <a:gd name="connsiteX3" fmla="*/ 4233099 w 4233128"/>
              <a:gd name="connsiteY3" fmla="*/ 1072110 h 4363082"/>
              <a:gd name="connsiteX4" fmla="*/ 4217334 w 4233128"/>
              <a:gd name="connsiteY4" fmla="*/ 4359229 h 4363082"/>
              <a:gd name="connsiteX5" fmla="*/ 4209426 w 4233128"/>
              <a:gd name="connsiteY5" fmla="*/ 4343488 h 4363082"/>
              <a:gd name="connsiteX6" fmla="*/ 2175666 w 4233128"/>
              <a:gd name="connsiteY6" fmla="*/ 4335604 h 4363082"/>
              <a:gd name="connsiteX7" fmla="*/ 0 w 4233128"/>
              <a:gd name="connsiteY7" fmla="*/ 2120524 h 4363082"/>
              <a:gd name="connsiteX8" fmla="*/ 0 w 4233128"/>
              <a:gd name="connsiteY8" fmla="*/ 2120517 h 4363082"/>
              <a:gd name="connsiteX0" fmla="*/ 0 w 4356697"/>
              <a:gd name="connsiteY0" fmla="*/ 2197614 h 4440179"/>
              <a:gd name="connsiteX1" fmla="*/ 2222962 w 4356697"/>
              <a:gd name="connsiteY1" fmla="*/ 77128 h 4440179"/>
              <a:gd name="connsiteX2" fmla="*/ 4201544 w 4356697"/>
              <a:gd name="connsiteY2" fmla="*/ 77128 h 4440179"/>
              <a:gd name="connsiteX3" fmla="*/ 4227123 w 4356697"/>
              <a:gd name="connsiteY3" fmla="*/ 1149207 h 4440179"/>
              <a:gd name="connsiteX4" fmla="*/ 4217334 w 4356697"/>
              <a:gd name="connsiteY4" fmla="*/ 4436326 h 4440179"/>
              <a:gd name="connsiteX5" fmla="*/ 4209426 w 4356697"/>
              <a:gd name="connsiteY5" fmla="*/ 4420585 h 4440179"/>
              <a:gd name="connsiteX6" fmla="*/ 2175666 w 4356697"/>
              <a:gd name="connsiteY6" fmla="*/ 4412701 h 4440179"/>
              <a:gd name="connsiteX7" fmla="*/ 0 w 4356697"/>
              <a:gd name="connsiteY7" fmla="*/ 2197621 h 4440179"/>
              <a:gd name="connsiteX8" fmla="*/ 0 w 4356697"/>
              <a:gd name="connsiteY8" fmla="*/ 2197614 h 4440179"/>
              <a:gd name="connsiteX0" fmla="*/ 0 w 4227161"/>
              <a:gd name="connsiteY0" fmla="*/ 2120487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35574 h 4363052"/>
              <a:gd name="connsiteX7" fmla="*/ 0 w 4227161"/>
              <a:gd name="connsiteY7" fmla="*/ 2120494 h 4363052"/>
              <a:gd name="connsiteX8" fmla="*/ 0 w 4227161"/>
              <a:gd name="connsiteY8" fmla="*/ 2120487 h 4363052"/>
              <a:gd name="connsiteX0" fmla="*/ 0 w 4227161"/>
              <a:gd name="connsiteY0" fmla="*/ 2120487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35574 h 4363052"/>
              <a:gd name="connsiteX7" fmla="*/ 0 w 4227161"/>
              <a:gd name="connsiteY7" fmla="*/ 2120494 h 4363052"/>
              <a:gd name="connsiteX8" fmla="*/ 0 w 4227161"/>
              <a:gd name="connsiteY8" fmla="*/ 2120487 h 4363052"/>
              <a:gd name="connsiteX0" fmla="*/ 114300 w 4227161"/>
              <a:gd name="connsiteY0" fmla="*/ 2072080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35574 h 4363052"/>
              <a:gd name="connsiteX7" fmla="*/ 0 w 4227161"/>
              <a:gd name="connsiteY7" fmla="*/ 2120494 h 4363052"/>
              <a:gd name="connsiteX8" fmla="*/ 114300 w 4227161"/>
              <a:gd name="connsiteY8" fmla="*/ 2072080 h 4363052"/>
              <a:gd name="connsiteX0" fmla="*/ 114300 w 4227161"/>
              <a:gd name="connsiteY0" fmla="*/ 2072080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35574 h 4363052"/>
              <a:gd name="connsiteX7" fmla="*/ 0 w 4227161"/>
              <a:gd name="connsiteY7" fmla="*/ 2120494 h 4363052"/>
              <a:gd name="connsiteX8" fmla="*/ 114300 w 4227161"/>
              <a:gd name="connsiteY8" fmla="*/ 2072080 h 4363052"/>
              <a:gd name="connsiteX0" fmla="*/ 114300 w 4227161"/>
              <a:gd name="connsiteY0" fmla="*/ 2072080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03303 h 4363052"/>
              <a:gd name="connsiteX7" fmla="*/ 0 w 4227161"/>
              <a:gd name="connsiteY7" fmla="*/ 2120494 h 4363052"/>
              <a:gd name="connsiteX8" fmla="*/ 114300 w 4227161"/>
              <a:gd name="connsiteY8" fmla="*/ 2072080 h 4363052"/>
              <a:gd name="connsiteX0" fmla="*/ 114300 w 4227161"/>
              <a:gd name="connsiteY0" fmla="*/ 2072080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03303 h 4363052"/>
              <a:gd name="connsiteX7" fmla="*/ 0 w 4227161"/>
              <a:gd name="connsiteY7" fmla="*/ 2120494 h 4363052"/>
              <a:gd name="connsiteX8" fmla="*/ 114300 w 4227161"/>
              <a:gd name="connsiteY8" fmla="*/ 2072080 h 4363052"/>
              <a:gd name="connsiteX0" fmla="*/ 114300 w 4227161"/>
              <a:gd name="connsiteY0" fmla="*/ 2072080 h 4361003"/>
              <a:gd name="connsiteX1" fmla="*/ 2222962 w 4227161"/>
              <a:gd name="connsiteY1" fmla="*/ 1 h 4361003"/>
              <a:gd name="connsiteX2" fmla="*/ 4201544 w 4227161"/>
              <a:gd name="connsiteY2" fmla="*/ 1 h 4361003"/>
              <a:gd name="connsiteX3" fmla="*/ 4227123 w 4227161"/>
              <a:gd name="connsiteY3" fmla="*/ 1072080 h 4361003"/>
              <a:gd name="connsiteX4" fmla="*/ 4217334 w 4227161"/>
              <a:gd name="connsiteY4" fmla="*/ 4359199 h 4361003"/>
              <a:gd name="connsiteX5" fmla="*/ 4203076 w 4227161"/>
              <a:gd name="connsiteY5" fmla="*/ 4298279 h 4361003"/>
              <a:gd name="connsiteX6" fmla="*/ 2175666 w 4227161"/>
              <a:gd name="connsiteY6" fmla="*/ 4303303 h 4361003"/>
              <a:gd name="connsiteX7" fmla="*/ 0 w 4227161"/>
              <a:gd name="connsiteY7" fmla="*/ 2120494 h 4361003"/>
              <a:gd name="connsiteX8" fmla="*/ 114300 w 4227161"/>
              <a:gd name="connsiteY8" fmla="*/ 2072080 h 4361003"/>
              <a:gd name="connsiteX0" fmla="*/ 114300 w 4227360"/>
              <a:gd name="connsiteY0" fmla="*/ 2072080 h 4303303"/>
              <a:gd name="connsiteX1" fmla="*/ 2222962 w 4227360"/>
              <a:gd name="connsiteY1" fmla="*/ 1 h 4303303"/>
              <a:gd name="connsiteX2" fmla="*/ 4201544 w 4227360"/>
              <a:gd name="connsiteY2" fmla="*/ 1 h 4303303"/>
              <a:gd name="connsiteX3" fmla="*/ 4227123 w 4227360"/>
              <a:gd name="connsiteY3" fmla="*/ 1072080 h 4303303"/>
              <a:gd name="connsiteX4" fmla="*/ 4217334 w 4227360"/>
              <a:gd name="connsiteY4" fmla="*/ 4268840 h 4303303"/>
              <a:gd name="connsiteX5" fmla="*/ 4203076 w 4227360"/>
              <a:gd name="connsiteY5" fmla="*/ 4298279 h 4303303"/>
              <a:gd name="connsiteX6" fmla="*/ 2175666 w 4227360"/>
              <a:gd name="connsiteY6" fmla="*/ 4303303 h 4303303"/>
              <a:gd name="connsiteX7" fmla="*/ 0 w 4227360"/>
              <a:gd name="connsiteY7" fmla="*/ 2120494 h 4303303"/>
              <a:gd name="connsiteX8" fmla="*/ 114300 w 4227360"/>
              <a:gd name="connsiteY8" fmla="*/ 2072080 h 4303303"/>
              <a:gd name="connsiteX0" fmla="*/ 114300 w 4356304"/>
              <a:gd name="connsiteY0" fmla="*/ 2172622 h 4403845"/>
              <a:gd name="connsiteX1" fmla="*/ 2222962 w 4356304"/>
              <a:gd name="connsiteY1" fmla="*/ 100543 h 4403845"/>
              <a:gd name="connsiteX2" fmla="*/ 4201544 w 4356304"/>
              <a:gd name="connsiteY2" fmla="*/ 100543 h 4403845"/>
              <a:gd name="connsiteX3" fmla="*/ 4227123 w 4356304"/>
              <a:gd name="connsiteY3" fmla="*/ 1488880 h 4403845"/>
              <a:gd name="connsiteX4" fmla="*/ 4217334 w 4356304"/>
              <a:gd name="connsiteY4" fmla="*/ 4369382 h 4403845"/>
              <a:gd name="connsiteX5" fmla="*/ 4203076 w 4356304"/>
              <a:gd name="connsiteY5" fmla="*/ 4398821 h 4403845"/>
              <a:gd name="connsiteX6" fmla="*/ 2175666 w 4356304"/>
              <a:gd name="connsiteY6" fmla="*/ 4403845 h 4403845"/>
              <a:gd name="connsiteX7" fmla="*/ 0 w 4356304"/>
              <a:gd name="connsiteY7" fmla="*/ 2221036 h 4403845"/>
              <a:gd name="connsiteX8" fmla="*/ 114300 w 4356304"/>
              <a:gd name="connsiteY8" fmla="*/ 2172622 h 4403845"/>
              <a:gd name="connsiteX0" fmla="*/ 114300 w 4356304"/>
              <a:gd name="connsiteY0" fmla="*/ 2172622 h 4403845"/>
              <a:gd name="connsiteX1" fmla="*/ 2222962 w 4356304"/>
              <a:gd name="connsiteY1" fmla="*/ 100543 h 4403845"/>
              <a:gd name="connsiteX2" fmla="*/ 4201544 w 4356304"/>
              <a:gd name="connsiteY2" fmla="*/ 100543 h 4403845"/>
              <a:gd name="connsiteX3" fmla="*/ 4227123 w 4356304"/>
              <a:gd name="connsiteY3" fmla="*/ 1488880 h 4403845"/>
              <a:gd name="connsiteX4" fmla="*/ 4217334 w 4356304"/>
              <a:gd name="connsiteY4" fmla="*/ 4369382 h 4403845"/>
              <a:gd name="connsiteX5" fmla="*/ 4203076 w 4356304"/>
              <a:gd name="connsiteY5" fmla="*/ 4398821 h 4403845"/>
              <a:gd name="connsiteX6" fmla="*/ 2175666 w 4356304"/>
              <a:gd name="connsiteY6" fmla="*/ 4403845 h 4403845"/>
              <a:gd name="connsiteX7" fmla="*/ 0 w 4356304"/>
              <a:gd name="connsiteY7" fmla="*/ 2221036 h 4403845"/>
              <a:gd name="connsiteX8" fmla="*/ 114300 w 4356304"/>
              <a:gd name="connsiteY8" fmla="*/ 2172622 h 4403845"/>
              <a:gd name="connsiteX0" fmla="*/ 114300 w 4227360"/>
              <a:gd name="connsiteY0" fmla="*/ 2073262 h 4304485"/>
              <a:gd name="connsiteX1" fmla="*/ 2222962 w 4227360"/>
              <a:gd name="connsiteY1" fmla="*/ 1183 h 4304485"/>
              <a:gd name="connsiteX2" fmla="*/ 4201544 w 4227360"/>
              <a:gd name="connsiteY2" fmla="*/ 1183 h 4304485"/>
              <a:gd name="connsiteX3" fmla="*/ 4227123 w 4227360"/>
              <a:gd name="connsiteY3" fmla="*/ 1389520 h 4304485"/>
              <a:gd name="connsiteX4" fmla="*/ 4217334 w 4227360"/>
              <a:gd name="connsiteY4" fmla="*/ 4270022 h 4304485"/>
              <a:gd name="connsiteX5" fmla="*/ 4203076 w 4227360"/>
              <a:gd name="connsiteY5" fmla="*/ 4299461 h 4304485"/>
              <a:gd name="connsiteX6" fmla="*/ 2175666 w 4227360"/>
              <a:gd name="connsiteY6" fmla="*/ 4304485 h 4304485"/>
              <a:gd name="connsiteX7" fmla="*/ 0 w 4227360"/>
              <a:gd name="connsiteY7" fmla="*/ 2121676 h 4304485"/>
              <a:gd name="connsiteX8" fmla="*/ 114300 w 4227360"/>
              <a:gd name="connsiteY8" fmla="*/ 2073262 h 4304485"/>
              <a:gd name="connsiteX0" fmla="*/ 114300 w 4227360"/>
              <a:gd name="connsiteY0" fmla="*/ 2072083 h 4303306"/>
              <a:gd name="connsiteX1" fmla="*/ 2222962 w 4227360"/>
              <a:gd name="connsiteY1" fmla="*/ 4 h 4303306"/>
              <a:gd name="connsiteX2" fmla="*/ 4201544 w 4227360"/>
              <a:gd name="connsiteY2" fmla="*/ 4 h 4303306"/>
              <a:gd name="connsiteX3" fmla="*/ 4227123 w 4227360"/>
              <a:gd name="connsiteY3" fmla="*/ 1388341 h 4303306"/>
              <a:gd name="connsiteX4" fmla="*/ 4217334 w 4227360"/>
              <a:gd name="connsiteY4" fmla="*/ 4268843 h 4303306"/>
              <a:gd name="connsiteX5" fmla="*/ 4203076 w 4227360"/>
              <a:gd name="connsiteY5" fmla="*/ 4298282 h 4303306"/>
              <a:gd name="connsiteX6" fmla="*/ 2175666 w 4227360"/>
              <a:gd name="connsiteY6" fmla="*/ 4303306 h 4303306"/>
              <a:gd name="connsiteX7" fmla="*/ 0 w 4227360"/>
              <a:gd name="connsiteY7" fmla="*/ 2120497 h 4303306"/>
              <a:gd name="connsiteX8" fmla="*/ 114300 w 4227360"/>
              <a:gd name="connsiteY8" fmla="*/ 2072083 h 4303306"/>
              <a:gd name="connsiteX0" fmla="*/ 114300 w 4227162"/>
              <a:gd name="connsiteY0" fmla="*/ 2072079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114300 w 4227162"/>
              <a:gd name="connsiteY8" fmla="*/ 2072079 h 4303302"/>
              <a:gd name="connsiteX0" fmla="*/ 491 w 4227162"/>
              <a:gd name="connsiteY0" fmla="*/ 2115957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491 w 4227162"/>
              <a:gd name="connsiteY8" fmla="*/ 2115957 h 4303302"/>
              <a:gd name="connsiteX0" fmla="*/ 491 w 4227162"/>
              <a:gd name="connsiteY0" fmla="*/ 2115957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491 w 4227162"/>
              <a:gd name="connsiteY8" fmla="*/ 2115957 h 4303302"/>
              <a:gd name="connsiteX0" fmla="*/ 3666 w 4227162"/>
              <a:gd name="connsiteY0" fmla="*/ 2122411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3666 w 4227162"/>
              <a:gd name="connsiteY8" fmla="*/ 2122411 h 4303302"/>
              <a:gd name="connsiteX0" fmla="*/ 3666 w 4227162"/>
              <a:gd name="connsiteY0" fmla="*/ 2122411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3666 w 4227162"/>
              <a:gd name="connsiteY8" fmla="*/ 2122411 h 4303302"/>
              <a:gd name="connsiteX0" fmla="*/ 70341 w 4227162"/>
              <a:gd name="connsiteY0" fmla="*/ 2125638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70341 w 4227162"/>
              <a:gd name="connsiteY8" fmla="*/ 2125638 h 4303302"/>
              <a:gd name="connsiteX0" fmla="*/ 25891 w 4227162"/>
              <a:gd name="connsiteY0" fmla="*/ 2115957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25891 w 4227162"/>
              <a:gd name="connsiteY8" fmla="*/ 2115957 h 4303302"/>
              <a:gd name="connsiteX0" fmla="*/ 25891 w 4227162"/>
              <a:gd name="connsiteY0" fmla="*/ 2115957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25891 w 4227162"/>
              <a:gd name="connsiteY8" fmla="*/ 2115957 h 4303302"/>
              <a:gd name="connsiteX0" fmla="*/ 3666 w 4227162"/>
              <a:gd name="connsiteY0" fmla="*/ 2125638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3666 w 4227162"/>
              <a:gd name="connsiteY8" fmla="*/ 2125638 h 4303302"/>
              <a:gd name="connsiteX0" fmla="*/ 10016 w 4227162"/>
              <a:gd name="connsiteY0" fmla="*/ 2122411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10016 w 4227162"/>
              <a:gd name="connsiteY8" fmla="*/ 2122411 h 4303302"/>
              <a:gd name="connsiteX0" fmla="*/ 3666 w 4227162"/>
              <a:gd name="connsiteY0" fmla="*/ 2122411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3666 w 4227162"/>
              <a:gd name="connsiteY8" fmla="*/ 2122411 h 4303302"/>
              <a:gd name="connsiteX0" fmla="*/ 491 w 4227162"/>
              <a:gd name="connsiteY0" fmla="*/ 2119184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491 w 4227162"/>
              <a:gd name="connsiteY8" fmla="*/ 2119184 h 43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7162" h="4303302">
                <a:moveTo>
                  <a:pt x="491" y="2119184"/>
                </a:moveTo>
                <a:cubicBezTo>
                  <a:pt x="53823" y="160722"/>
                  <a:pt x="1822424" y="0"/>
                  <a:pt x="2222962" y="0"/>
                </a:cubicBezTo>
                <a:cubicBezTo>
                  <a:pt x="2215082" y="10511"/>
                  <a:pt x="4221836" y="10465"/>
                  <a:pt x="4221166" y="7978"/>
                </a:cubicBezTo>
                <a:cubicBezTo>
                  <a:pt x="4220496" y="5491"/>
                  <a:pt x="4227762" y="678194"/>
                  <a:pt x="4227123" y="1388337"/>
                </a:cubicBezTo>
                <a:cubicBezTo>
                  <a:pt x="4226484" y="2098480"/>
                  <a:pt x="4209452" y="4302995"/>
                  <a:pt x="4217334" y="4268839"/>
                </a:cubicBezTo>
                <a:cubicBezTo>
                  <a:pt x="4225216" y="4283122"/>
                  <a:pt x="4185828" y="4298278"/>
                  <a:pt x="4203076" y="4298278"/>
                </a:cubicBezTo>
                <a:lnTo>
                  <a:pt x="2175666" y="4303302"/>
                </a:lnTo>
                <a:cubicBezTo>
                  <a:pt x="1775128" y="4303302"/>
                  <a:pt x="74448" y="4138004"/>
                  <a:pt x="0" y="2120493"/>
                </a:cubicBezTo>
                <a:cubicBezTo>
                  <a:pt x="164" y="2118981"/>
                  <a:pt x="327" y="2120696"/>
                  <a:pt x="491" y="2119184"/>
                </a:cubicBezTo>
                <a:close/>
              </a:path>
            </a:pathLst>
          </a:custGeom>
          <a:solidFill>
            <a:srgbClr val="DBE8F3"/>
          </a:solidFill>
        </p:spPr>
        <p:txBody>
          <a:bodyPr anchor="ctr" anchorCtr="0">
            <a:normAutofit/>
          </a:bodyPr>
          <a:lstStyle>
            <a:lvl1pPr marL="0" indent="0" algn="ctr">
              <a:buNone/>
              <a:defRPr sz="2000"/>
            </a:lvl1pPr>
          </a:lstStyle>
          <a:p>
            <a:endParaRPr lang="en-US"/>
          </a:p>
        </p:txBody>
      </p:sp>
      <p:grpSp>
        <p:nvGrpSpPr>
          <p:cNvPr id="5" name="Group 4">
            <a:extLst>
              <a:ext uri="{FF2B5EF4-FFF2-40B4-BE49-F238E27FC236}">
                <a16:creationId xmlns:a16="http://schemas.microsoft.com/office/drawing/2014/main" id="{D71F559B-AEE6-BCFF-7DD8-EA2EFE5AD54F}"/>
              </a:ext>
            </a:extLst>
          </p:cNvPr>
          <p:cNvGrpSpPr/>
          <p:nvPr userDrawn="1"/>
        </p:nvGrpSpPr>
        <p:grpSpPr>
          <a:xfrm>
            <a:off x="10692846" y="5802893"/>
            <a:ext cx="1268861" cy="680892"/>
            <a:chOff x="4215202" y="3511670"/>
            <a:chExt cx="4070382" cy="2184235"/>
          </a:xfrm>
        </p:grpSpPr>
        <p:pic>
          <p:nvPicPr>
            <p:cNvPr id="6" name="Graphic 5">
              <a:extLst>
                <a:ext uri="{FF2B5EF4-FFF2-40B4-BE49-F238E27FC236}">
                  <a16:creationId xmlns:a16="http://schemas.microsoft.com/office/drawing/2014/main" id="{40EF68C5-DE21-5A7E-A012-9886FA14C4BA}"/>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9" name="Graphic 8">
              <a:extLst>
                <a:ext uri="{FF2B5EF4-FFF2-40B4-BE49-F238E27FC236}">
                  <a16:creationId xmlns:a16="http://schemas.microsoft.com/office/drawing/2014/main" id="{686EEF59-505E-4590-689C-92B3D14785EB}"/>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311923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bg1"/>
        </a:solidFill>
        <a:effectLst/>
      </p:bgPr>
    </p:bg>
    <p:spTree>
      <p:nvGrpSpPr>
        <p:cNvPr id="1" name=""/>
        <p:cNvGrpSpPr/>
        <p:nvPr/>
      </p:nvGrpSpPr>
      <p:grpSpPr>
        <a:xfrm>
          <a:off x="0" y="0"/>
          <a:ext cx="0" cy="0"/>
          <a:chOff x="0" y="0"/>
          <a:chExt cx="0" cy="0"/>
        </a:xfrm>
      </p:grpSpPr>
      <p:pic>
        <p:nvPicPr>
          <p:cNvPr id="4" name="Picture 3" descr="A blue background with a white circle&#10;&#10;Description automatically generated">
            <a:extLst>
              <a:ext uri="{FF2B5EF4-FFF2-40B4-BE49-F238E27FC236}">
                <a16:creationId xmlns:a16="http://schemas.microsoft.com/office/drawing/2014/main" id="{24D3BA20-0110-58C0-F6B9-D7CFA9DC2E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a:xfrm>
            <a:off x="589472" y="1825625"/>
            <a:ext cx="6895061" cy="4351338"/>
          </a:xfrm>
        </p:spPr>
        <p:txBody>
          <a:bodyPr>
            <a:noAutofit/>
          </a:bodyPr>
          <a:lstStyle>
            <a:lvl1pPr>
              <a:buClr>
                <a:srgbClr val="FFC021"/>
              </a:buClr>
              <a:defRPr b="0">
                <a:solidFill>
                  <a:schemeClr val="bg1"/>
                </a:solidFill>
                <a:latin typeface="Bogle" panose="020B0503020203060203" pitchFamily="34" charset="77"/>
              </a:defRPr>
            </a:lvl1pPr>
            <a:lvl2pPr>
              <a:buClr>
                <a:srgbClr val="FFC021"/>
              </a:buClr>
              <a:defRPr b="0">
                <a:solidFill>
                  <a:schemeClr val="bg1"/>
                </a:solidFill>
                <a:latin typeface="Bogle" panose="020B0503020203060203" pitchFamily="34" charset="77"/>
              </a:defRPr>
            </a:lvl2pPr>
            <a:lvl3pPr>
              <a:buClr>
                <a:srgbClr val="FFC021"/>
              </a:buClr>
              <a:defRPr b="0">
                <a:solidFill>
                  <a:schemeClr val="bg1"/>
                </a:solidFill>
                <a:latin typeface="Bogle" panose="020B0503020203060203" pitchFamily="34" charset="77"/>
              </a:defRPr>
            </a:lvl3pPr>
            <a:lvl4pPr>
              <a:buClr>
                <a:srgbClr val="FFC021"/>
              </a:buClr>
              <a:defRPr b="0">
                <a:solidFill>
                  <a:schemeClr val="bg1"/>
                </a:solidFill>
                <a:latin typeface="Bogle" panose="020B0503020203060203" pitchFamily="34" charset="77"/>
              </a:defRPr>
            </a:lvl4pPr>
            <a:lvl5pPr>
              <a:buClr>
                <a:srgbClr val="FFC021"/>
              </a:buClr>
              <a:defRPr b="0">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779436"/>
            <a:ext cx="11013056" cy="552660"/>
          </a:xfrm>
        </p:spPr>
        <p:txBody>
          <a:bodyPr tIns="0" bIns="0"/>
          <a:lstStyle>
            <a:lvl1pPr>
              <a:defRPr sz="3200" b="0" spc="-70" baseline="0">
                <a:solidFill>
                  <a:schemeClr val="bg1"/>
                </a:solidFill>
                <a:latin typeface="Bogle" panose="020B0503020203060203" pitchFamily="34" charset="77"/>
              </a:defRPr>
            </a:lvl1pPr>
          </a:lstStyle>
          <a:p>
            <a:r>
              <a:rPr lang="en-US"/>
              <a:t>Click to edit Master title style</a:t>
            </a:r>
          </a:p>
        </p:txBody>
      </p:sp>
      <p:sp>
        <p:nvSpPr>
          <p:cNvPr id="15" name="Text Placeholder 10">
            <a:extLst>
              <a:ext uri="{FF2B5EF4-FFF2-40B4-BE49-F238E27FC236}">
                <a16:creationId xmlns:a16="http://schemas.microsoft.com/office/drawing/2014/main" id="{272FD146-0231-DB4A-AD06-C78D5A2EE861}"/>
              </a:ext>
            </a:extLst>
          </p:cNvPr>
          <p:cNvSpPr>
            <a:spLocks noGrp="1"/>
          </p:cNvSpPr>
          <p:nvPr>
            <p:ph type="body" sz="quarter" idx="13" hasCustomPrompt="1"/>
          </p:nvPr>
        </p:nvSpPr>
        <p:spPr>
          <a:xfrm>
            <a:off x="588963" y="411620"/>
            <a:ext cx="3878262" cy="234582"/>
          </a:xfrm>
        </p:spPr>
        <p:txBody>
          <a:bodyPr>
            <a:noAutofit/>
          </a:bodyPr>
          <a:lstStyle>
            <a:lvl1pPr>
              <a:buNone/>
              <a:defRPr sz="1400" b="0">
                <a:solidFill>
                  <a:schemeClr val="bg1"/>
                </a:solidFill>
              </a:defRPr>
            </a:lvl1pPr>
          </a:lstStyle>
          <a:p>
            <a:pPr lvl="0"/>
            <a:r>
              <a:rPr lang="en-US"/>
              <a:t>HEADING</a:t>
            </a:r>
          </a:p>
        </p:txBody>
      </p:sp>
      <p:sp>
        <p:nvSpPr>
          <p:cNvPr id="10" name="Footer Placeholder 4">
            <a:extLst>
              <a:ext uri="{FF2B5EF4-FFF2-40B4-BE49-F238E27FC236}">
                <a16:creationId xmlns:a16="http://schemas.microsoft.com/office/drawing/2014/main" id="{E94606D0-AC15-234F-810B-B962DDF45D24}"/>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1" name="Slide Number Placeholder 5">
            <a:extLst>
              <a:ext uri="{FF2B5EF4-FFF2-40B4-BE49-F238E27FC236}">
                <a16:creationId xmlns:a16="http://schemas.microsoft.com/office/drawing/2014/main" id="{7743B367-99D9-3B4C-A2F8-5479D2A3A03E}"/>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grpSp>
        <p:nvGrpSpPr>
          <p:cNvPr id="6" name="Group 5">
            <a:extLst>
              <a:ext uri="{FF2B5EF4-FFF2-40B4-BE49-F238E27FC236}">
                <a16:creationId xmlns:a16="http://schemas.microsoft.com/office/drawing/2014/main" id="{C5EF9B14-4050-A1D3-AB91-D1B423B6DF10}"/>
              </a:ext>
            </a:extLst>
          </p:cNvPr>
          <p:cNvGrpSpPr/>
          <p:nvPr userDrawn="1"/>
        </p:nvGrpSpPr>
        <p:grpSpPr>
          <a:xfrm>
            <a:off x="10692846" y="5802893"/>
            <a:ext cx="1268861" cy="680892"/>
            <a:chOff x="4215202" y="3511670"/>
            <a:chExt cx="4070382" cy="2184235"/>
          </a:xfrm>
        </p:grpSpPr>
        <p:pic>
          <p:nvPicPr>
            <p:cNvPr id="7" name="Graphic 6">
              <a:extLst>
                <a:ext uri="{FF2B5EF4-FFF2-40B4-BE49-F238E27FC236}">
                  <a16:creationId xmlns:a16="http://schemas.microsoft.com/office/drawing/2014/main" id="{D940A38B-5CAA-E429-DE3C-BFA5C4C764B0}"/>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8" name="Graphic 7">
              <a:extLst>
                <a:ext uri="{FF2B5EF4-FFF2-40B4-BE49-F238E27FC236}">
                  <a16:creationId xmlns:a16="http://schemas.microsoft.com/office/drawing/2014/main" id="{3AF8E786-1674-3539-D7D2-5FB681AE756E}"/>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1764753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A blue background with a white circle&#10;&#10;Description automatically generated">
            <a:extLst>
              <a:ext uri="{FF2B5EF4-FFF2-40B4-BE49-F238E27FC236}">
                <a16:creationId xmlns:a16="http://schemas.microsoft.com/office/drawing/2014/main" id="{70A9F04F-0628-9DF7-D6EB-E18B4EF49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Footer Placeholder 4">
            <a:extLst>
              <a:ext uri="{FF2B5EF4-FFF2-40B4-BE49-F238E27FC236}">
                <a16:creationId xmlns:a16="http://schemas.microsoft.com/office/drawing/2014/main" id="{E94606D0-AC15-234F-810B-B962DDF45D24}"/>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1" name="Slide Number Placeholder 5">
            <a:extLst>
              <a:ext uri="{FF2B5EF4-FFF2-40B4-BE49-F238E27FC236}">
                <a16:creationId xmlns:a16="http://schemas.microsoft.com/office/drawing/2014/main" id="{7743B367-99D9-3B4C-A2F8-5479D2A3A03E}"/>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sp>
        <p:nvSpPr>
          <p:cNvPr id="4" name="Content Placeholder 2">
            <a:extLst>
              <a:ext uri="{FF2B5EF4-FFF2-40B4-BE49-F238E27FC236}">
                <a16:creationId xmlns:a16="http://schemas.microsoft.com/office/drawing/2014/main" id="{20575800-B7C3-20F0-BAAE-94BA3F63729B}"/>
              </a:ext>
            </a:extLst>
          </p:cNvPr>
          <p:cNvSpPr>
            <a:spLocks noGrp="1"/>
          </p:cNvSpPr>
          <p:nvPr>
            <p:ph idx="1"/>
          </p:nvPr>
        </p:nvSpPr>
        <p:spPr>
          <a:xfrm>
            <a:off x="589472" y="1825625"/>
            <a:ext cx="11013056" cy="4351338"/>
          </a:xfrm>
        </p:spPr>
        <p:txBody>
          <a:bodyPr/>
          <a:lstStyle>
            <a:lvl1pPr>
              <a:buClr>
                <a:srgbClr val="FFC021"/>
              </a:buClr>
              <a:defRPr b="0">
                <a:solidFill>
                  <a:schemeClr val="bg1"/>
                </a:solidFill>
                <a:latin typeface="Bogle" panose="020B0503020203060203" pitchFamily="34" charset="77"/>
              </a:defRPr>
            </a:lvl1pPr>
            <a:lvl2pPr>
              <a:buClr>
                <a:srgbClr val="FFC021"/>
              </a:buClr>
              <a:defRPr b="0">
                <a:solidFill>
                  <a:schemeClr val="bg1"/>
                </a:solidFill>
                <a:latin typeface="Bogle" panose="020B0503020203060203" pitchFamily="34" charset="77"/>
              </a:defRPr>
            </a:lvl2pPr>
            <a:lvl3pPr>
              <a:buClr>
                <a:srgbClr val="FFC021"/>
              </a:buClr>
              <a:defRPr b="0">
                <a:solidFill>
                  <a:schemeClr val="bg1"/>
                </a:solidFill>
                <a:latin typeface="Bogle" panose="020B0503020203060203" pitchFamily="34" charset="77"/>
              </a:defRPr>
            </a:lvl3pPr>
            <a:lvl4pPr>
              <a:buClr>
                <a:srgbClr val="FFC021"/>
              </a:buClr>
              <a:defRPr b="0">
                <a:solidFill>
                  <a:schemeClr val="bg1"/>
                </a:solidFill>
                <a:latin typeface="Bogle" panose="020B0503020203060203" pitchFamily="34" charset="77"/>
              </a:defRPr>
            </a:lvl4pPr>
            <a:lvl5pPr>
              <a:buClr>
                <a:srgbClr val="FFC021"/>
              </a:buClr>
              <a:defRPr b="0">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2B157A12-EE9D-4290-71CF-9088FE793507}"/>
              </a:ext>
            </a:extLst>
          </p:cNvPr>
          <p:cNvSpPr>
            <a:spLocks noGrp="1"/>
          </p:cNvSpPr>
          <p:nvPr>
            <p:ph type="title"/>
          </p:nvPr>
        </p:nvSpPr>
        <p:spPr>
          <a:xfrm>
            <a:off x="589472" y="440575"/>
            <a:ext cx="11013056" cy="552660"/>
          </a:xfrm>
        </p:spPr>
        <p:txBody>
          <a:bodyPr tIns="0" bIns="0"/>
          <a:lstStyle>
            <a:lvl1pPr>
              <a:defRPr b="0" spc="-70" baseline="0">
                <a:solidFill>
                  <a:schemeClr val="bg1"/>
                </a:solidFill>
                <a:latin typeface="Bogle" panose="020B0503020203060203" pitchFamily="34" charset="77"/>
              </a:defRPr>
            </a:lvl1pPr>
          </a:lstStyle>
          <a:p>
            <a:r>
              <a:rPr lang="en-US"/>
              <a:t>Click to edit Master title style</a:t>
            </a:r>
          </a:p>
        </p:txBody>
      </p:sp>
      <p:sp>
        <p:nvSpPr>
          <p:cNvPr id="7" name="Text Placeholder 10">
            <a:extLst>
              <a:ext uri="{FF2B5EF4-FFF2-40B4-BE49-F238E27FC236}">
                <a16:creationId xmlns:a16="http://schemas.microsoft.com/office/drawing/2014/main" id="{A4887905-2A44-575C-2104-7005DE0511CE}"/>
              </a:ext>
            </a:extLst>
          </p:cNvPr>
          <p:cNvSpPr>
            <a:spLocks noGrp="1"/>
          </p:cNvSpPr>
          <p:nvPr>
            <p:ph type="body" sz="quarter" idx="13" hasCustomPrompt="1"/>
          </p:nvPr>
        </p:nvSpPr>
        <p:spPr>
          <a:xfrm>
            <a:off x="588963" y="1021228"/>
            <a:ext cx="3878262" cy="392113"/>
          </a:xfrm>
        </p:spPr>
        <p:txBody>
          <a:bodyPr>
            <a:noAutofit/>
          </a:bodyPr>
          <a:lstStyle>
            <a:lvl1pPr>
              <a:buNone/>
              <a:defRPr sz="1400" b="0">
                <a:solidFill>
                  <a:schemeClr val="bg1"/>
                </a:solidFill>
              </a:defRPr>
            </a:lvl1pPr>
          </a:lstStyle>
          <a:p>
            <a:pPr lvl="0"/>
            <a:r>
              <a:rPr lang="en-US"/>
              <a:t>SUBTITLE</a:t>
            </a:r>
          </a:p>
        </p:txBody>
      </p:sp>
      <p:grpSp>
        <p:nvGrpSpPr>
          <p:cNvPr id="2" name="Group 1">
            <a:extLst>
              <a:ext uri="{FF2B5EF4-FFF2-40B4-BE49-F238E27FC236}">
                <a16:creationId xmlns:a16="http://schemas.microsoft.com/office/drawing/2014/main" id="{4905B9CD-7972-EDBC-83F6-358E285D7467}"/>
              </a:ext>
            </a:extLst>
          </p:cNvPr>
          <p:cNvGrpSpPr/>
          <p:nvPr userDrawn="1"/>
        </p:nvGrpSpPr>
        <p:grpSpPr>
          <a:xfrm>
            <a:off x="10692846" y="5802893"/>
            <a:ext cx="1268861" cy="680892"/>
            <a:chOff x="4215202" y="3511670"/>
            <a:chExt cx="4070382" cy="2184235"/>
          </a:xfrm>
        </p:grpSpPr>
        <p:pic>
          <p:nvPicPr>
            <p:cNvPr id="3" name="Graphic 2">
              <a:extLst>
                <a:ext uri="{FF2B5EF4-FFF2-40B4-BE49-F238E27FC236}">
                  <a16:creationId xmlns:a16="http://schemas.microsoft.com/office/drawing/2014/main" id="{6F2FC8C1-3592-3718-3B86-9C2C4F56D27E}"/>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8" name="Graphic 7">
              <a:extLst>
                <a:ext uri="{FF2B5EF4-FFF2-40B4-BE49-F238E27FC236}">
                  <a16:creationId xmlns:a16="http://schemas.microsoft.com/office/drawing/2014/main" id="{00168E73-5635-E346-CE2B-10606A98941C}"/>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2839337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3" name="Picture 2" descr="A blue background with a square&#10;&#10;Description automatically generated">
            <a:extLst>
              <a:ext uri="{FF2B5EF4-FFF2-40B4-BE49-F238E27FC236}">
                <a16:creationId xmlns:a16="http://schemas.microsoft.com/office/drawing/2014/main" id="{01744920-D7A3-C974-A273-B55B36FEDC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D4338339-DBBD-F0DA-36CC-7953C55E921D}"/>
              </a:ext>
            </a:extLst>
          </p:cNvPr>
          <p:cNvSpPr>
            <a:spLocks noGrp="1"/>
          </p:cNvSpPr>
          <p:nvPr>
            <p:ph type="ctrTitle" hasCustomPrompt="1"/>
          </p:nvPr>
        </p:nvSpPr>
        <p:spPr>
          <a:xfrm>
            <a:off x="3494299" y="4265215"/>
            <a:ext cx="5203402" cy="1489663"/>
          </a:xfrm>
        </p:spPr>
        <p:txBody>
          <a:bodyPr anchor="t" anchorCtr="0"/>
          <a:lstStyle>
            <a:lvl1pPr algn="ctr">
              <a:defRPr sz="4800" b="0" i="0">
                <a:solidFill>
                  <a:schemeClr val="bg1"/>
                </a:solidFill>
                <a:latin typeface="Bogle" panose="020B0503020203060203" pitchFamily="34" charset="77"/>
              </a:defRPr>
            </a:lvl1pPr>
          </a:lstStyle>
          <a:p>
            <a:r>
              <a:rPr lang="en-US"/>
              <a:t>Click to edit section title</a:t>
            </a:r>
          </a:p>
        </p:txBody>
      </p:sp>
      <p:sp>
        <p:nvSpPr>
          <p:cNvPr id="9" name="Text Placeholder 2">
            <a:extLst>
              <a:ext uri="{FF2B5EF4-FFF2-40B4-BE49-F238E27FC236}">
                <a16:creationId xmlns:a16="http://schemas.microsoft.com/office/drawing/2014/main" id="{88E4550F-1755-815E-9489-1201D9F0EE0D}"/>
              </a:ext>
            </a:extLst>
          </p:cNvPr>
          <p:cNvSpPr>
            <a:spLocks noGrp="1"/>
          </p:cNvSpPr>
          <p:nvPr>
            <p:ph type="body" idx="1" hasCustomPrompt="1"/>
          </p:nvPr>
        </p:nvSpPr>
        <p:spPr>
          <a:xfrm>
            <a:off x="3712073" y="3516720"/>
            <a:ext cx="4767854" cy="365126"/>
          </a:xfrm>
        </p:spPr>
        <p:txBody>
          <a:bodyPr vert="horz" lIns="91440" tIns="45720" rIns="91440" bIns="45720" rtlCol="0">
            <a:noAutofit/>
          </a:bodyPr>
          <a:lstStyle>
            <a:lvl1pPr marL="0" indent="0" algn="ctr">
              <a:buNone/>
              <a:tabLst/>
              <a:defRPr lang="en-US" sz="1600" b="0" dirty="0">
                <a:solidFill>
                  <a:schemeClr val="bg1"/>
                </a:solidFill>
              </a:defRPr>
            </a:lvl1pPr>
          </a:lstStyle>
          <a:p>
            <a:pPr marL="7938" lvl="0" indent="-7938"/>
            <a:r>
              <a:rPr lang="en-US"/>
              <a:t>HEADER</a:t>
            </a:r>
          </a:p>
        </p:txBody>
      </p:sp>
      <p:cxnSp>
        <p:nvCxnSpPr>
          <p:cNvPr id="12" name="Straight Connector 11">
            <a:extLst>
              <a:ext uri="{FF2B5EF4-FFF2-40B4-BE49-F238E27FC236}">
                <a16:creationId xmlns:a16="http://schemas.microsoft.com/office/drawing/2014/main" id="{CE643106-61D8-915E-C208-ED11288D4F8A}"/>
              </a:ext>
            </a:extLst>
          </p:cNvPr>
          <p:cNvCxnSpPr>
            <a:cxnSpLocks/>
          </p:cNvCxnSpPr>
          <p:nvPr userDrawn="1"/>
        </p:nvCxnSpPr>
        <p:spPr>
          <a:xfrm>
            <a:off x="5342374" y="4032434"/>
            <a:ext cx="1507253" cy="0"/>
          </a:xfrm>
          <a:prstGeom prst="line">
            <a:avLst/>
          </a:prstGeom>
          <a:ln w="50800" cap="rnd">
            <a:solidFill>
              <a:srgbClr val="FFC02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0C0D91B-9865-D2DA-C322-648116D4F3DA}"/>
              </a:ext>
            </a:extLst>
          </p:cNvPr>
          <p:cNvGrpSpPr/>
          <p:nvPr userDrawn="1"/>
        </p:nvGrpSpPr>
        <p:grpSpPr>
          <a:xfrm>
            <a:off x="4633005" y="522404"/>
            <a:ext cx="3258618" cy="1748629"/>
            <a:chOff x="4215202" y="3511670"/>
            <a:chExt cx="4070382" cy="2184235"/>
          </a:xfrm>
        </p:grpSpPr>
        <p:pic>
          <p:nvPicPr>
            <p:cNvPr id="10" name="Graphic 9">
              <a:extLst>
                <a:ext uri="{FF2B5EF4-FFF2-40B4-BE49-F238E27FC236}">
                  <a16:creationId xmlns:a16="http://schemas.microsoft.com/office/drawing/2014/main" id="{D2D17C5B-FC65-C483-FDA5-F0BE18EBA4A4}"/>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11" name="Graphic 10">
              <a:extLst>
                <a:ext uri="{FF2B5EF4-FFF2-40B4-BE49-F238E27FC236}">
                  <a16:creationId xmlns:a16="http://schemas.microsoft.com/office/drawing/2014/main" id="{B508EDB1-7077-B8EE-A337-F0CF4A5D3976}"/>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591414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pic>
        <p:nvPicPr>
          <p:cNvPr id="3" name="Picture 2" descr="A blue background with a square&#10;&#10;Description automatically generated">
            <a:extLst>
              <a:ext uri="{FF2B5EF4-FFF2-40B4-BE49-F238E27FC236}">
                <a16:creationId xmlns:a16="http://schemas.microsoft.com/office/drawing/2014/main" id="{01744920-D7A3-C974-A273-B55B36FEDC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D4338339-DBBD-F0DA-36CC-7953C55E921D}"/>
              </a:ext>
            </a:extLst>
          </p:cNvPr>
          <p:cNvSpPr>
            <a:spLocks noGrp="1"/>
          </p:cNvSpPr>
          <p:nvPr>
            <p:ph type="ctrTitle" hasCustomPrompt="1"/>
          </p:nvPr>
        </p:nvSpPr>
        <p:spPr>
          <a:xfrm>
            <a:off x="3494299" y="3630425"/>
            <a:ext cx="5203402" cy="1489663"/>
          </a:xfrm>
        </p:spPr>
        <p:txBody>
          <a:bodyPr anchor="t" anchorCtr="0"/>
          <a:lstStyle>
            <a:lvl1pPr algn="ctr">
              <a:defRPr sz="4800" b="0" i="0">
                <a:solidFill>
                  <a:schemeClr val="bg1"/>
                </a:solidFill>
                <a:latin typeface="Bogle" panose="020B0503020203060203" pitchFamily="34" charset="77"/>
              </a:defRPr>
            </a:lvl1pPr>
          </a:lstStyle>
          <a:p>
            <a:r>
              <a:rPr lang="en-US"/>
              <a:t>Click to edit section title</a:t>
            </a:r>
          </a:p>
        </p:txBody>
      </p:sp>
      <p:grpSp>
        <p:nvGrpSpPr>
          <p:cNvPr id="2" name="Group 1">
            <a:extLst>
              <a:ext uri="{FF2B5EF4-FFF2-40B4-BE49-F238E27FC236}">
                <a16:creationId xmlns:a16="http://schemas.microsoft.com/office/drawing/2014/main" id="{5E90B779-3BD1-0AC2-CDDF-7BB322D97DF5}"/>
              </a:ext>
            </a:extLst>
          </p:cNvPr>
          <p:cNvGrpSpPr/>
          <p:nvPr userDrawn="1"/>
        </p:nvGrpSpPr>
        <p:grpSpPr>
          <a:xfrm>
            <a:off x="4633005" y="522404"/>
            <a:ext cx="3258618" cy="1748629"/>
            <a:chOff x="4215202" y="3511670"/>
            <a:chExt cx="4070382" cy="2184235"/>
          </a:xfrm>
        </p:grpSpPr>
        <p:pic>
          <p:nvPicPr>
            <p:cNvPr id="5" name="Graphic 4">
              <a:extLst>
                <a:ext uri="{FF2B5EF4-FFF2-40B4-BE49-F238E27FC236}">
                  <a16:creationId xmlns:a16="http://schemas.microsoft.com/office/drawing/2014/main" id="{3070C3F8-3B44-19B6-2382-87AF0D92C977}"/>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6" name="Graphic 5">
              <a:extLst>
                <a:ext uri="{FF2B5EF4-FFF2-40B4-BE49-F238E27FC236}">
                  <a16:creationId xmlns:a16="http://schemas.microsoft.com/office/drawing/2014/main" id="{D841D107-FE1A-A05F-DB7F-5BD96485846F}"/>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148010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p:spTree>
      <p:nvGrpSpPr>
        <p:cNvPr id="1" name=""/>
        <p:cNvGrpSpPr/>
        <p:nvPr/>
      </p:nvGrpSpPr>
      <p:grpSpPr>
        <a:xfrm>
          <a:off x="0" y="0"/>
          <a:ext cx="0" cy="0"/>
          <a:chOff x="0" y="0"/>
          <a:chExt cx="0" cy="0"/>
        </a:xfrm>
      </p:grpSpPr>
      <p:pic>
        <p:nvPicPr>
          <p:cNvPr id="2" name="Picture 1" descr="A blue background with a white circle&#10;&#10;Description automatically generated">
            <a:extLst>
              <a:ext uri="{FF2B5EF4-FFF2-40B4-BE49-F238E27FC236}">
                <a16:creationId xmlns:a16="http://schemas.microsoft.com/office/drawing/2014/main" id="{56510452-643C-DFC1-CD79-18AB3621CC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1">
            <a:extLst>
              <a:ext uri="{FF2B5EF4-FFF2-40B4-BE49-F238E27FC236}">
                <a16:creationId xmlns:a16="http://schemas.microsoft.com/office/drawing/2014/main" id="{FFFD38ED-C1D1-C5C2-E9CF-BD3FC4C04EBA}"/>
              </a:ext>
            </a:extLst>
          </p:cNvPr>
          <p:cNvSpPr>
            <a:spLocks noGrp="1"/>
          </p:cNvSpPr>
          <p:nvPr>
            <p:ph type="ctrTitle" hasCustomPrompt="1"/>
          </p:nvPr>
        </p:nvSpPr>
        <p:spPr>
          <a:xfrm>
            <a:off x="1480281" y="1925347"/>
            <a:ext cx="9231437" cy="639696"/>
          </a:xfrm>
        </p:spPr>
        <p:txBody>
          <a:bodyPr anchor="t" anchorCtr="0"/>
          <a:lstStyle>
            <a:lvl1pPr algn="ctr">
              <a:defRPr sz="6000" b="1" i="0">
                <a:solidFill>
                  <a:schemeClr val="bg1"/>
                </a:solidFill>
                <a:latin typeface="Bogle" panose="020B0503020203060203" pitchFamily="34" charset="77"/>
              </a:defRPr>
            </a:lvl1pPr>
          </a:lstStyle>
          <a:p>
            <a:r>
              <a:rPr lang="en-US"/>
              <a:t>Click to edit master title</a:t>
            </a:r>
          </a:p>
        </p:txBody>
      </p:sp>
      <p:sp>
        <p:nvSpPr>
          <p:cNvPr id="19" name="Text Placeholder 2">
            <a:extLst>
              <a:ext uri="{FF2B5EF4-FFF2-40B4-BE49-F238E27FC236}">
                <a16:creationId xmlns:a16="http://schemas.microsoft.com/office/drawing/2014/main" id="{423779D8-B287-8AB7-03CF-4390C3A38A1D}"/>
              </a:ext>
            </a:extLst>
          </p:cNvPr>
          <p:cNvSpPr>
            <a:spLocks noGrp="1"/>
          </p:cNvSpPr>
          <p:nvPr>
            <p:ph type="body" idx="1" hasCustomPrompt="1"/>
          </p:nvPr>
        </p:nvSpPr>
        <p:spPr>
          <a:xfrm>
            <a:off x="3993620" y="2886526"/>
            <a:ext cx="4204758" cy="365126"/>
          </a:xfrm>
        </p:spPr>
        <p:txBody>
          <a:bodyPr>
            <a:noAutofit/>
          </a:bodyPr>
          <a:lstStyle>
            <a:lvl1pPr marL="0" indent="0" algn="ctr">
              <a:buNone/>
              <a:defRPr sz="1800" b="0" i="0">
                <a:solidFill>
                  <a:schemeClr val="bg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5" name="Text Placeholder 2">
            <a:extLst>
              <a:ext uri="{FF2B5EF4-FFF2-40B4-BE49-F238E27FC236}">
                <a16:creationId xmlns:a16="http://schemas.microsoft.com/office/drawing/2014/main" id="{7ED920EE-8D8E-66DE-0134-54B248DB327B}"/>
              </a:ext>
            </a:extLst>
          </p:cNvPr>
          <p:cNvSpPr>
            <a:spLocks noGrp="1"/>
          </p:cNvSpPr>
          <p:nvPr>
            <p:ph type="body" idx="10" hasCustomPrompt="1"/>
          </p:nvPr>
        </p:nvSpPr>
        <p:spPr>
          <a:xfrm>
            <a:off x="3993620" y="1443263"/>
            <a:ext cx="4204758" cy="365126"/>
          </a:xfrm>
        </p:spPr>
        <p:txBody>
          <a:bodyPr>
            <a:noAutofit/>
          </a:bodyPr>
          <a:lstStyle>
            <a:lvl1pPr marL="0" indent="0" algn="ctr">
              <a:buNone/>
              <a:defRPr sz="1050" b="1" i="0" spc="300">
                <a:solidFill>
                  <a:schemeClr val="bg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OR EVENT</a:t>
            </a:r>
          </a:p>
        </p:txBody>
      </p:sp>
      <p:grpSp>
        <p:nvGrpSpPr>
          <p:cNvPr id="3" name="Group 2">
            <a:extLst>
              <a:ext uri="{FF2B5EF4-FFF2-40B4-BE49-F238E27FC236}">
                <a16:creationId xmlns:a16="http://schemas.microsoft.com/office/drawing/2014/main" id="{76DE9F08-E788-B487-C977-C9E87B49EEEE}"/>
              </a:ext>
            </a:extLst>
          </p:cNvPr>
          <p:cNvGrpSpPr/>
          <p:nvPr userDrawn="1"/>
        </p:nvGrpSpPr>
        <p:grpSpPr>
          <a:xfrm>
            <a:off x="4215202" y="3511670"/>
            <a:ext cx="4070382" cy="2184235"/>
            <a:chOff x="4215202" y="3511670"/>
            <a:chExt cx="4070382" cy="2184235"/>
          </a:xfrm>
        </p:grpSpPr>
        <p:pic>
          <p:nvPicPr>
            <p:cNvPr id="4" name="Graphic 3">
              <a:extLst>
                <a:ext uri="{FF2B5EF4-FFF2-40B4-BE49-F238E27FC236}">
                  <a16:creationId xmlns:a16="http://schemas.microsoft.com/office/drawing/2014/main" id="{E5E37657-933C-3565-62EE-006272ED11B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6" name="Graphic 5">
              <a:extLst>
                <a:ext uri="{FF2B5EF4-FFF2-40B4-BE49-F238E27FC236}">
                  <a16:creationId xmlns:a16="http://schemas.microsoft.com/office/drawing/2014/main" id="{1A671C76-561D-15CE-A1B5-0E0EB1065F98}"/>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2194822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solidFill>
        <a:effectLst/>
      </p:bgPr>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422D4643-740D-0C19-177E-03A77D5B1712}"/>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5" name="Slide Number Placeholder 5">
            <a:extLst>
              <a:ext uri="{FF2B5EF4-FFF2-40B4-BE49-F238E27FC236}">
                <a16:creationId xmlns:a16="http://schemas.microsoft.com/office/drawing/2014/main" id="{C1D0CA65-AD56-2041-50CC-EA5354016672}"/>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spTree>
    <p:extLst>
      <p:ext uri="{BB962C8B-B14F-4D97-AF65-F5344CB8AC3E}">
        <p14:creationId xmlns:p14="http://schemas.microsoft.com/office/powerpoint/2010/main" val="347914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39BFDD3F-EFCC-3C04-FBDC-A0446C68BE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E73A25-A423-C94F-B0D9-986EB6563007}"/>
              </a:ext>
            </a:extLst>
          </p:cNvPr>
          <p:cNvSpPr>
            <a:spLocks noGrp="1"/>
          </p:cNvSpPr>
          <p:nvPr>
            <p:ph type="ctrTitle" hasCustomPrompt="1"/>
          </p:nvPr>
        </p:nvSpPr>
        <p:spPr>
          <a:xfrm>
            <a:off x="553586" y="2650259"/>
            <a:ext cx="5034414" cy="1489663"/>
          </a:xfrm>
        </p:spPr>
        <p:txBody>
          <a:bodyPr anchor="t" anchorCtr="0"/>
          <a:lstStyle>
            <a:lvl1pPr algn="l">
              <a:defRPr sz="4800" b="0" i="0">
                <a:solidFill>
                  <a:schemeClr val="tx1"/>
                </a:solidFill>
                <a:latin typeface="Bogle" panose="020B0503020203060203" pitchFamily="34" charset="77"/>
              </a:defRPr>
            </a:lvl1pPr>
          </a:lstStyle>
          <a:p>
            <a:r>
              <a:rPr lang="en-US"/>
              <a:t>Click to edit master title</a:t>
            </a:r>
          </a:p>
        </p:txBody>
      </p:sp>
      <p:cxnSp>
        <p:nvCxnSpPr>
          <p:cNvPr id="6" name="Straight Connector 5">
            <a:extLst>
              <a:ext uri="{FF2B5EF4-FFF2-40B4-BE49-F238E27FC236}">
                <a16:creationId xmlns:a16="http://schemas.microsoft.com/office/drawing/2014/main" id="{C258069A-6587-1442-806A-4C461B6F20F6}"/>
              </a:ext>
            </a:extLst>
          </p:cNvPr>
          <p:cNvCxnSpPr/>
          <p:nvPr userDrawn="1"/>
        </p:nvCxnSpPr>
        <p:spPr>
          <a:xfrm>
            <a:off x="712206" y="4248716"/>
            <a:ext cx="1507253" cy="0"/>
          </a:xfrm>
          <a:prstGeom prst="line">
            <a:avLst/>
          </a:prstGeom>
          <a:ln w="50800" cap="rnd">
            <a:solidFill>
              <a:srgbClr val="FFC02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D9E161-7CEE-8C44-A2AB-6C4B1AD0BCEF}"/>
              </a:ext>
            </a:extLst>
          </p:cNvPr>
          <p:cNvSpPr>
            <a:spLocks noGrp="1"/>
          </p:cNvSpPr>
          <p:nvPr>
            <p:ph type="body" idx="1" hasCustomPrompt="1"/>
          </p:nvPr>
        </p:nvSpPr>
        <p:spPr>
          <a:xfrm>
            <a:off x="625151" y="4685375"/>
            <a:ext cx="4767854" cy="365126"/>
          </a:xfrm>
        </p:spPr>
        <p:txBody>
          <a:bodyPr>
            <a:noAutofit/>
          </a:bodyPr>
          <a:lstStyle>
            <a:lvl1pPr marL="0" indent="0" algn="l">
              <a:buNone/>
              <a:defRPr sz="1800" b="0" i="0">
                <a:solidFill>
                  <a:schemeClr val="tx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or Event</a:t>
            </a:r>
          </a:p>
        </p:txBody>
      </p:sp>
      <p:sp>
        <p:nvSpPr>
          <p:cNvPr id="3" name="Footer Placeholder 4">
            <a:extLst>
              <a:ext uri="{FF2B5EF4-FFF2-40B4-BE49-F238E27FC236}">
                <a16:creationId xmlns:a16="http://schemas.microsoft.com/office/drawing/2014/main" id="{4BFC6053-2656-8488-A0B0-D5AD40001F7A}"/>
              </a:ext>
            </a:extLst>
          </p:cNvPr>
          <p:cNvSpPr>
            <a:spLocks noGrp="1"/>
          </p:cNvSpPr>
          <p:nvPr>
            <p:ph type="ftr" sz="quarter" idx="3"/>
          </p:nvPr>
        </p:nvSpPr>
        <p:spPr>
          <a:xfrm>
            <a:off x="553586"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grpSp>
        <p:nvGrpSpPr>
          <p:cNvPr id="4" name="Group 3">
            <a:extLst>
              <a:ext uri="{FF2B5EF4-FFF2-40B4-BE49-F238E27FC236}">
                <a16:creationId xmlns:a16="http://schemas.microsoft.com/office/drawing/2014/main" id="{49E1EE8C-FA25-B774-8A72-38B8A0013046}"/>
              </a:ext>
            </a:extLst>
          </p:cNvPr>
          <p:cNvGrpSpPr/>
          <p:nvPr userDrawn="1"/>
        </p:nvGrpSpPr>
        <p:grpSpPr>
          <a:xfrm>
            <a:off x="652171" y="312645"/>
            <a:ext cx="1975768" cy="1060230"/>
            <a:chOff x="4215202" y="3511670"/>
            <a:chExt cx="4070382" cy="2184235"/>
          </a:xfrm>
        </p:grpSpPr>
        <p:pic>
          <p:nvPicPr>
            <p:cNvPr id="7" name="Graphic 6">
              <a:extLst>
                <a:ext uri="{FF2B5EF4-FFF2-40B4-BE49-F238E27FC236}">
                  <a16:creationId xmlns:a16="http://schemas.microsoft.com/office/drawing/2014/main" id="{195DF8A6-CD3D-CAF0-F5D2-F396CC413D99}"/>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9" name="Graphic 8">
              <a:extLst>
                <a:ext uri="{FF2B5EF4-FFF2-40B4-BE49-F238E27FC236}">
                  <a16:creationId xmlns:a16="http://schemas.microsoft.com/office/drawing/2014/main" id="{8CD93D8D-5456-1099-A9BC-38A064E94E98}"/>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14716" endPos="32797" dir="5400000" sy="-100000" algn="bl" rotWithShape="0"/>
            </a:effectLst>
          </p:spPr>
        </p:pic>
      </p:grpSp>
    </p:spTree>
    <p:extLst>
      <p:ext uri="{BB962C8B-B14F-4D97-AF65-F5344CB8AC3E}">
        <p14:creationId xmlns:p14="http://schemas.microsoft.com/office/powerpoint/2010/main" val="3969882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Diagram, background pattern&#10;&#10;Description automatically generated">
            <a:extLst>
              <a:ext uri="{FF2B5EF4-FFF2-40B4-BE49-F238E27FC236}">
                <a16:creationId xmlns:a16="http://schemas.microsoft.com/office/drawing/2014/main" id="{BCCF0673-BAAE-E043-7A3A-0045462907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4BFC6053-2656-8488-A0B0-D5AD40001F7A}"/>
              </a:ext>
            </a:extLst>
          </p:cNvPr>
          <p:cNvSpPr>
            <a:spLocks noGrp="1"/>
          </p:cNvSpPr>
          <p:nvPr>
            <p:ph type="ftr" sz="quarter" idx="3"/>
          </p:nvPr>
        </p:nvSpPr>
        <p:spPr>
          <a:xfrm>
            <a:off x="553586"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9" name="Title 1">
            <a:extLst>
              <a:ext uri="{FF2B5EF4-FFF2-40B4-BE49-F238E27FC236}">
                <a16:creationId xmlns:a16="http://schemas.microsoft.com/office/drawing/2014/main" id="{82184528-8241-EB4C-D66D-66B207117AE9}"/>
              </a:ext>
            </a:extLst>
          </p:cNvPr>
          <p:cNvSpPr>
            <a:spLocks noGrp="1"/>
          </p:cNvSpPr>
          <p:nvPr>
            <p:ph type="ctrTitle" hasCustomPrompt="1"/>
          </p:nvPr>
        </p:nvSpPr>
        <p:spPr>
          <a:xfrm>
            <a:off x="553586" y="2650259"/>
            <a:ext cx="4995735" cy="1489663"/>
          </a:xfrm>
        </p:spPr>
        <p:txBody>
          <a:bodyPr anchor="t" anchorCtr="0"/>
          <a:lstStyle>
            <a:lvl1pPr algn="l">
              <a:defRPr sz="4800" b="0" i="0">
                <a:solidFill>
                  <a:schemeClr val="tx1"/>
                </a:solidFill>
                <a:latin typeface="Bogle" panose="020B0503020203060203" pitchFamily="34" charset="77"/>
              </a:defRPr>
            </a:lvl1pPr>
          </a:lstStyle>
          <a:p>
            <a:r>
              <a:rPr lang="en-US"/>
              <a:t>Click to edit master title</a:t>
            </a:r>
          </a:p>
        </p:txBody>
      </p:sp>
      <p:cxnSp>
        <p:nvCxnSpPr>
          <p:cNvPr id="20" name="Straight Connector 19">
            <a:extLst>
              <a:ext uri="{FF2B5EF4-FFF2-40B4-BE49-F238E27FC236}">
                <a16:creationId xmlns:a16="http://schemas.microsoft.com/office/drawing/2014/main" id="{D7D04163-50A0-590E-6663-93DDCCA8F5C8}"/>
              </a:ext>
            </a:extLst>
          </p:cNvPr>
          <p:cNvCxnSpPr/>
          <p:nvPr userDrawn="1"/>
        </p:nvCxnSpPr>
        <p:spPr>
          <a:xfrm>
            <a:off x="712206" y="4248716"/>
            <a:ext cx="1507253" cy="0"/>
          </a:xfrm>
          <a:prstGeom prst="line">
            <a:avLst/>
          </a:prstGeom>
          <a:ln w="50800" cap="rnd">
            <a:solidFill>
              <a:srgbClr val="FFC02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E3A0C452-75A1-0674-E47A-F7FF0C665CCF}"/>
              </a:ext>
            </a:extLst>
          </p:cNvPr>
          <p:cNvSpPr>
            <a:spLocks noGrp="1"/>
          </p:cNvSpPr>
          <p:nvPr>
            <p:ph type="body" idx="1" hasCustomPrompt="1"/>
          </p:nvPr>
        </p:nvSpPr>
        <p:spPr>
          <a:xfrm>
            <a:off x="625151" y="4685375"/>
            <a:ext cx="4767854" cy="365126"/>
          </a:xfrm>
        </p:spPr>
        <p:txBody>
          <a:bodyPr>
            <a:noAutofit/>
          </a:bodyPr>
          <a:lstStyle>
            <a:lvl1pPr marL="0" indent="0" algn="l">
              <a:buNone/>
              <a:defRPr sz="1800" b="0" i="0">
                <a:solidFill>
                  <a:schemeClr val="tx1"/>
                </a:solidFill>
                <a:latin typeface="Bogle" panose="020B050302020306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Date or Event</a:t>
            </a:r>
          </a:p>
        </p:txBody>
      </p:sp>
      <p:sp>
        <p:nvSpPr>
          <p:cNvPr id="23" name="Text Placeholder 17">
            <a:extLst>
              <a:ext uri="{FF2B5EF4-FFF2-40B4-BE49-F238E27FC236}">
                <a16:creationId xmlns:a16="http://schemas.microsoft.com/office/drawing/2014/main" id="{6666C8F5-4604-67BB-F309-8A4FBC326409}"/>
              </a:ext>
            </a:extLst>
          </p:cNvPr>
          <p:cNvSpPr>
            <a:spLocks noGrp="1"/>
          </p:cNvSpPr>
          <p:nvPr>
            <p:ph type="body" sz="quarter" idx="10"/>
          </p:nvPr>
        </p:nvSpPr>
        <p:spPr>
          <a:xfrm>
            <a:off x="625150" y="2076335"/>
            <a:ext cx="4995735" cy="313126"/>
          </a:xfrm>
        </p:spPr>
        <p:txBody>
          <a:bodyPr>
            <a:normAutofit/>
          </a:bodyPr>
          <a:lstStyle>
            <a:lvl1pPr marL="0" indent="0">
              <a:buNone/>
              <a:defRPr sz="2000" b="0"/>
            </a:lvl1pPr>
            <a:lvl2pPr marL="457200" indent="0">
              <a:buNone/>
              <a:defRPr/>
            </a:lvl2pPr>
          </a:lstStyle>
          <a:p>
            <a:pPr lvl="0"/>
            <a:r>
              <a:rPr lang="en-US"/>
              <a:t>Click to edit Master text style</a:t>
            </a:r>
          </a:p>
        </p:txBody>
      </p:sp>
      <p:grpSp>
        <p:nvGrpSpPr>
          <p:cNvPr id="2" name="Group 1">
            <a:extLst>
              <a:ext uri="{FF2B5EF4-FFF2-40B4-BE49-F238E27FC236}">
                <a16:creationId xmlns:a16="http://schemas.microsoft.com/office/drawing/2014/main" id="{B630AA19-3FBB-A909-E628-3D71EDE78978}"/>
              </a:ext>
            </a:extLst>
          </p:cNvPr>
          <p:cNvGrpSpPr/>
          <p:nvPr userDrawn="1"/>
        </p:nvGrpSpPr>
        <p:grpSpPr>
          <a:xfrm>
            <a:off x="652171" y="312645"/>
            <a:ext cx="1975768" cy="1060230"/>
            <a:chOff x="4215202" y="3511670"/>
            <a:chExt cx="4070382" cy="2184235"/>
          </a:xfrm>
        </p:grpSpPr>
        <p:pic>
          <p:nvPicPr>
            <p:cNvPr id="5" name="Graphic 4">
              <a:extLst>
                <a:ext uri="{FF2B5EF4-FFF2-40B4-BE49-F238E27FC236}">
                  <a16:creationId xmlns:a16="http://schemas.microsoft.com/office/drawing/2014/main" id="{486CFAD3-9C36-ED89-4A97-C72A98FD47BC}"/>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6" name="Graphic 5">
              <a:extLst>
                <a:ext uri="{FF2B5EF4-FFF2-40B4-BE49-F238E27FC236}">
                  <a16:creationId xmlns:a16="http://schemas.microsoft.com/office/drawing/2014/main" id="{138F6080-3BF3-88D5-5C70-C0795855575D}"/>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14716" endPos="32797" dir="5400000" sy="-100000" algn="bl" rotWithShape="0"/>
            </a:effectLst>
          </p:spPr>
        </p:pic>
      </p:grpSp>
    </p:spTree>
    <p:extLst>
      <p:ext uri="{BB962C8B-B14F-4D97-AF65-F5344CB8AC3E}">
        <p14:creationId xmlns:p14="http://schemas.microsoft.com/office/powerpoint/2010/main" val="2752580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0C5EBD9-42E3-767A-44E4-0A4310349E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p:txBody>
          <a:bodyPr/>
          <a:lstStyle>
            <a:lvl1pPr>
              <a:buClr>
                <a:srgbClr val="FFC021"/>
              </a:buClr>
              <a:defRPr b="0">
                <a:solidFill>
                  <a:schemeClr val="tx1"/>
                </a:solidFill>
                <a:latin typeface="Bogle" panose="020B0503020203060203" pitchFamily="34" charset="77"/>
              </a:defRPr>
            </a:lvl1pPr>
            <a:lvl2pPr>
              <a:buClr>
                <a:srgbClr val="FFC021"/>
              </a:buClr>
              <a:defRPr b="0">
                <a:solidFill>
                  <a:schemeClr val="tx1"/>
                </a:solidFill>
                <a:latin typeface="Bogle" panose="020B0503020203060203" pitchFamily="34" charset="77"/>
              </a:defRPr>
            </a:lvl2pPr>
            <a:lvl3pPr>
              <a:buClr>
                <a:srgbClr val="FFC021"/>
              </a:buClr>
              <a:defRPr b="0">
                <a:solidFill>
                  <a:schemeClr val="tx1"/>
                </a:solidFill>
                <a:latin typeface="Bogle" panose="020B0503020203060203" pitchFamily="34" charset="77"/>
              </a:defRPr>
            </a:lvl3pPr>
            <a:lvl4pPr>
              <a:buClr>
                <a:srgbClr val="FFC021"/>
              </a:buClr>
              <a:defRPr b="0">
                <a:solidFill>
                  <a:schemeClr val="tx1"/>
                </a:solidFill>
                <a:latin typeface="Bogle" panose="020B0503020203060203" pitchFamily="34" charset="77"/>
              </a:defRPr>
            </a:lvl4pPr>
            <a:lvl5pPr>
              <a:buClr>
                <a:srgbClr val="FFC021"/>
              </a:buClr>
              <a:defRPr b="0">
                <a:solidFill>
                  <a:schemeClr val="tx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779436"/>
            <a:ext cx="11013056" cy="552660"/>
          </a:xfrm>
        </p:spPr>
        <p:txBody>
          <a:bodyPr tIns="0" bIns="0"/>
          <a:lstStyle>
            <a:lvl1pPr>
              <a:defRPr b="0" spc="-70" baseline="0">
                <a:solidFill>
                  <a:schemeClr val="tx1"/>
                </a:solidFill>
                <a:latin typeface="Bogle" panose="020B0503020203060203" pitchFamily="34" charset="77"/>
              </a:defRPr>
            </a:lvl1pPr>
          </a:lstStyle>
          <a:p>
            <a:r>
              <a:rPr lang="en-US"/>
              <a:t>Click to edit Master title style</a:t>
            </a:r>
          </a:p>
        </p:txBody>
      </p:sp>
      <p:sp>
        <p:nvSpPr>
          <p:cNvPr id="15" name="Text Placeholder 10">
            <a:extLst>
              <a:ext uri="{FF2B5EF4-FFF2-40B4-BE49-F238E27FC236}">
                <a16:creationId xmlns:a16="http://schemas.microsoft.com/office/drawing/2014/main" id="{272FD146-0231-DB4A-AD06-C78D5A2EE861}"/>
              </a:ext>
            </a:extLst>
          </p:cNvPr>
          <p:cNvSpPr>
            <a:spLocks noGrp="1"/>
          </p:cNvSpPr>
          <p:nvPr>
            <p:ph type="body" sz="quarter" idx="13" hasCustomPrompt="1"/>
          </p:nvPr>
        </p:nvSpPr>
        <p:spPr>
          <a:xfrm>
            <a:off x="588963" y="411620"/>
            <a:ext cx="3878262" cy="234582"/>
          </a:xfrm>
        </p:spPr>
        <p:txBody>
          <a:bodyPr>
            <a:noAutofit/>
          </a:bodyPr>
          <a:lstStyle>
            <a:lvl1pPr>
              <a:buNone/>
              <a:defRPr sz="1400" b="0">
                <a:solidFill>
                  <a:schemeClr val="tx1"/>
                </a:solidFill>
              </a:defRPr>
            </a:lvl1pPr>
          </a:lstStyle>
          <a:p>
            <a:pPr lvl="0"/>
            <a:r>
              <a:rPr lang="en-US"/>
              <a:t>HEADING</a:t>
            </a:r>
          </a:p>
        </p:txBody>
      </p:sp>
      <p:sp>
        <p:nvSpPr>
          <p:cNvPr id="5" name="Footer Placeholder 4">
            <a:extLst>
              <a:ext uri="{FF2B5EF4-FFF2-40B4-BE49-F238E27FC236}">
                <a16:creationId xmlns:a16="http://schemas.microsoft.com/office/drawing/2014/main" id="{BEB39D1E-0E43-23F7-B4D6-84DA92DA1C2F}"/>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6" name="Slide Number Placeholder 5">
            <a:extLst>
              <a:ext uri="{FF2B5EF4-FFF2-40B4-BE49-F238E27FC236}">
                <a16:creationId xmlns:a16="http://schemas.microsoft.com/office/drawing/2014/main" id="{23656CBD-8DBE-D8F5-E3A4-A6E3FEFF5D20}"/>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grpSp>
        <p:nvGrpSpPr>
          <p:cNvPr id="4" name="Group 3">
            <a:extLst>
              <a:ext uri="{FF2B5EF4-FFF2-40B4-BE49-F238E27FC236}">
                <a16:creationId xmlns:a16="http://schemas.microsoft.com/office/drawing/2014/main" id="{00A02F6B-3916-7FB0-085D-8343DB2D8D2A}"/>
              </a:ext>
            </a:extLst>
          </p:cNvPr>
          <p:cNvGrpSpPr/>
          <p:nvPr userDrawn="1"/>
        </p:nvGrpSpPr>
        <p:grpSpPr>
          <a:xfrm>
            <a:off x="10692846" y="5802893"/>
            <a:ext cx="1268861" cy="680892"/>
            <a:chOff x="4215202" y="3511670"/>
            <a:chExt cx="4070382" cy="2184235"/>
          </a:xfrm>
        </p:grpSpPr>
        <p:pic>
          <p:nvPicPr>
            <p:cNvPr id="9" name="Graphic 8">
              <a:extLst>
                <a:ext uri="{FF2B5EF4-FFF2-40B4-BE49-F238E27FC236}">
                  <a16:creationId xmlns:a16="http://schemas.microsoft.com/office/drawing/2014/main" id="{D542053D-4BB4-930F-2E63-9F34DC38310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10" name="Graphic 9">
              <a:extLst>
                <a:ext uri="{FF2B5EF4-FFF2-40B4-BE49-F238E27FC236}">
                  <a16:creationId xmlns:a16="http://schemas.microsoft.com/office/drawing/2014/main" id="{4DCF4439-86F6-8762-8722-64BADCB98035}"/>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1943284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E6B77D2D-6328-C97C-A950-03D754174B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p:txBody>
          <a:bodyPr/>
          <a:lstStyle>
            <a:lvl1pPr>
              <a:buClr>
                <a:srgbClr val="FFC021"/>
              </a:buClr>
              <a:defRPr>
                <a:latin typeface="Bogle" panose="020B0503020203060203" pitchFamily="34" charset="77"/>
              </a:defRPr>
            </a:lvl1pPr>
            <a:lvl2pPr>
              <a:buClr>
                <a:srgbClr val="FFC021"/>
              </a:buClr>
              <a:defRPr>
                <a:latin typeface="Bogle" panose="020B0503020203060203" pitchFamily="34" charset="77"/>
              </a:defRPr>
            </a:lvl2pPr>
            <a:lvl3pPr>
              <a:buClr>
                <a:srgbClr val="FFC021"/>
              </a:buClr>
              <a:defRPr>
                <a:latin typeface="Bogle" panose="020B0503020203060203" pitchFamily="34" charset="77"/>
              </a:defRPr>
            </a:lvl3pPr>
            <a:lvl4pPr>
              <a:buClr>
                <a:srgbClr val="FFC021"/>
              </a:buClr>
              <a:defRPr>
                <a:latin typeface="Bogle" panose="020B0503020203060203" pitchFamily="34" charset="77"/>
              </a:defRPr>
            </a:lvl4pPr>
            <a:lvl5pPr>
              <a:buClr>
                <a:srgbClr val="FFC021"/>
              </a:buClr>
              <a:defRPr>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440575"/>
            <a:ext cx="11013056" cy="552660"/>
          </a:xfrm>
        </p:spPr>
        <p:txBody>
          <a:bodyPr tIns="0" bIns="0"/>
          <a:lstStyle>
            <a:lvl1pPr>
              <a:defRPr b="0" spc="-70" baseline="0">
                <a:solidFill>
                  <a:schemeClr val="tx1"/>
                </a:solidFill>
                <a:latin typeface="Bogle" panose="020B0503020203060203" pitchFamily="34" charset="77"/>
              </a:defRPr>
            </a:lvl1pPr>
          </a:lstStyle>
          <a:p>
            <a:r>
              <a:rPr lang="en-US"/>
              <a:t>Click to edit Master title style</a:t>
            </a:r>
          </a:p>
        </p:txBody>
      </p:sp>
      <p:sp>
        <p:nvSpPr>
          <p:cNvPr id="11" name="Text Placeholder 10">
            <a:extLst>
              <a:ext uri="{FF2B5EF4-FFF2-40B4-BE49-F238E27FC236}">
                <a16:creationId xmlns:a16="http://schemas.microsoft.com/office/drawing/2014/main" id="{736F3BA5-11E4-F942-8886-26BF1D340ACA}"/>
              </a:ext>
            </a:extLst>
          </p:cNvPr>
          <p:cNvSpPr>
            <a:spLocks noGrp="1"/>
          </p:cNvSpPr>
          <p:nvPr>
            <p:ph type="body" sz="quarter" idx="13" hasCustomPrompt="1"/>
          </p:nvPr>
        </p:nvSpPr>
        <p:spPr>
          <a:xfrm>
            <a:off x="588963" y="1021228"/>
            <a:ext cx="3878262" cy="392113"/>
          </a:xfrm>
        </p:spPr>
        <p:txBody>
          <a:bodyPr>
            <a:noAutofit/>
          </a:bodyPr>
          <a:lstStyle>
            <a:lvl1pPr>
              <a:buNone/>
              <a:defRPr sz="1400" b="0">
                <a:solidFill>
                  <a:schemeClr val="tx1"/>
                </a:solidFill>
              </a:defRPr>
            </a:lvl1pPr>
          </a:lstStyle>
          <a:p>
            <a:pPr lvl="0"/>
            <a:r>
              <a:rPr lang="en-US"/>
              <a:t>SUBTITLE</a:t>
            </a:r>
          </a:p>
        </p:txBody>
      </p:sp>
      <p:sp>
        <p:nvSpPr>
          <p:cNvPr id="10" name="Footer Placeholder 4">
            <a:extLst>
              <a:ext uri="{FF2B5EF4-FFF2-40B4-BE49-F238E27FC236}">
                <a16:creationId xmlns:a16="http://schemas.microsoft.com/office/drawing/2014/main" id="{9445ABD0-1114-BA4C-8E71-457EBCF0C772}"/>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3" name="Slide Number Placeholder 5">
            <a:extLst>
              <a:ext uri="{FF2B5EF4-FFF2-40B4-BE49-F238E27FC236}">
                <a16:creationId xmlns:a16="http://schemas.microsoft.com/office/drawing/2014/main" id="{1D189BE9-21AA-B847-9804-A960B5FF14AC}"/>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grpSp>
        <p:nvGrpSpPr>
          <p:cNvPr id="4" name="Group 3">
            <a:extLst>
              <a:ext uri="{FF2B5EF4-FFF2-40B4-BE49-F238E27FC236}">
                <a16:creationId xmlns:a16="http://schemas.microsoft.com/office/drawing/2014/main" id="{3BB12EA0-0C97-DCBA-11A5-953A4C2D233D}"/>
              </a:ext>
            </a:extLst>
          </p:cNvPr>
          <p:cNvGrpSpPr/>
          <p:nvPr userDrawn="1"/>
        </p:nvGrpSpPr>
        <p:grpSpPr>
          <a:xfrm>
            <a:off x="10692846" y="5802893"/>
            <a:ext cx="1268861" cy="680892"/>
            <a:chOff x="4215202" y="3511670"/>
            <a:chExt cx="4070382" cy="2184235"/>
          </a:xfrm>
        </p:grpSpPr>
        <p:pic>
          <p:nvPicPr>
            <p:cNvPr id="7" name="Graphic 6">
              <a:extLst>
                <a:ext uri="{FF2B5EF4-FFF2-40B4-BE49-F238E27FC236}">
                  <a16:creationId xmlns:a16="http://schemas.microsoft.com/office/drawing/2014/main" id="{D714D4DC-973A-1149-8CD5-8422F69D1724}"/>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8" name="Graphic 7">
              <a:extLst>
                <a:ext uri="{FF2B5EF4-FFF2-40B4-BE49-F238E27FC236}">
                  <a16:creationId xmlns:a16="http://schemas.microsoft.com/office/drawing/2014/main" id="{660223C3-CCC2-27A3-07A8-0EB10B1FC780}"/>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1617958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E6B77D2D-6328-C97C-A950-03D754174B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p:txBody>
          <a:bodyPr/>
          <a:lstStyle>
            <a:lvl1pPr>
              <a:buClr>
                <a:srgbClr val="FFC021"/>
              </a:buClr>
              <a:defRPr b="0">
                <a:solidFill>
                  <a:schemeClr val="tx1"/>
                </a:solidFill>
                <a:latin typeface="Bogle" panose="020B0503020203060203" pitchFamily="34" charset="77"/>
              </a:defRPr>
            </a:lvl1pPr>
            <a:lvl2pPr>
              <a:buClr>
                <a:srgbClr val="FFC021"/>
              </a:buClr>
              <a:defRPr b="0">
                <a:solidFill>
                  <a:schemeClr val="tx1"/>
                </a:solidFill>
                <a:latin typeface="Bogle" panose="020B0503020203060203" pitchFamily="34" charset="77"/>
              </a:defRPr>
            </a:lvl2pPr>
            <a:lvl3pPr>
              <a:buClr>
                <a:srgbClr val="FFC021"/>
              </a:buClr>
              <a:defRPr b="0">
                <a:solidFill>
                  <a:schemeClr val="tx1"/>
                </a:solidFill>
                <a:latin typeface="Bogle" panose="020B0503020203060203" pitchFamily="34" charset="77"/>
              </a:defRPr>
            </a:lvl3pPr>
            <a:lvl4pPr>
              <a:buClr>
                <a:srgbClr val="FFC021"/>
              </a:buClr>
              <a:defRPr b="0">
                <a:solidFill>
                  <a:schemeClr val="tx1"/>
                </a:solidFill>
                <a:latin typeface="Bogle" panose="020B0503020203060203" pitchFamily="34" charset="77"/>
              </a:defRPr>
            </a:lvl4pPr>
            <a:lvl5pPr>
              <a:buClr>
                <a:srgbClr val="FFC021"/>
              </a:buClr>
              <a:defRPr b="0">
                <a:solidFill>
                  <a:schemeClr val="tx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9445ABD0-1114-BA4C-8E71-457EBCF0C772}"/>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3" name="Slide Number Placeholder 5">
            <a:extLst>
              <a:ext uri="{FF2B5EF4-FFF2-40B4-BE49-F238E27FC236}">
                <a16:creationId xmlns:a16="http://schemas.microsoft.com/office/drawing/2014/main" id="{1D189BE9-21AA-B847-9804-A960B5FF14AC}"/>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sp>
        <p:nvSpPr>
          <p:cNvPr id="5" name="Title 1">
            <a:extLst>
              <a:ext uri="{FF2B5EF4-FFF2-40B4-BE49-F238E27FC236}">
                <a16:creationId xmlns:a16="http://schemas.microsoft.com/office/drawing/2014/main" id="{DEE44531-841A-0651-F016-CC12FA4FD912}"/>
              </a:ext>
            </a:extLst>
          </p:cNvPr>
          <p:cNvSpPr>
            <a:spLocks noGrp="1"/>
          </p:cNvSpPr>
          <p:nvPr>
            <p:ph type="title"/>
          </p:nvPr>
        </p:nvSpPr>
        <p:spPr>
          <a:xfrm>
            <a:off x="589472" y="779436"/>
            <a:ext cx="11013056" cy="552660"/>
          </a:xfrm>
        </p:spPr>
        <p:txBody>
          <a:bodyPr tIns="0" bIns="0"/>
          <a:lstStyle>
            <a:lvl1pPr>
              <a:defRPr b="0" spc="-70" baseline="0">
                <a:solidFill>
                  <a:schemeClr val="tx1"/>
                </a:solidFill>
                <a:latin typeface="Bogle" panose="020B0503020203060203" pitchFamily="34" charset="77"/>
              </a:defRPr>
            </a:lvl1pPr>
          </a:lstStyle>
          <a:p>
            <a:r>
              <a:rPr lang="en-US"/>
              <a:t>Click to edit Master title style</a:t>
            </a:r>
          </a:p>
        </p:txBody>
      </p:sp>
      <p:sp>
        <p:nvSpPr>
          <p:cNvPr id="7" name="Text Placeholder 10">
            <a:extLst>
              <a:ext uri="{FF2B5EF4-FFF2-40B4-BE49-F238E27FC236}">
                <a16:creationId xmlns:a16="http://schemas.microsoft.com/office/drawing/2014/main" id="{2A19A426-8616-10EB-70DD-8C1C1EB4C84D}"/>
              </a:ext>
            </a:extLst>
          </p:cNvPr>
          <p:cNvSpPr>
            <a:spLocks noGrp="1"/>
          </p:cNvSpPr>
          <p:nvPr>
            <p:ph type="body" sz="quarter" idx="13" hasCustomPrompt="1"/>
          </p:nvPr>
        </p:nvSpPr>
        <p:spPr>
          <a:xfrm>
            <a:off x="588963" y="411620"/>
            <a:ext cx="3878262" cy="234582"/>
          </a:xfrm>
        </p:spPr>
        <p:txBody>
          <a:bodyPr>
            <a:noAutofit/>
          </a:bodyPr>
          <a:lstStyle>
            <a:lvl1pPr>
              <a:buNone/>
              <a:defRPr sz="1400" b="0">
                <a:solidFill>
                  <a:schemeClr val="tx1"/>
                </a:solidFill>
              </a:defRPr>
            </a:lvl1pPr>
          </a:lstStyle>
          <a:p>
            <a:pPr lvl="0"/>
            <a:r>
              <a:rPr lang="en-US"/>
              <a:t>HEADING</a:t>
            </a:r>
          </a:p>
        </p:txBody>
      </p:sp>
      <p:grpSp>
        <p:nvGrpSpPr>
          <p:cNvPr id="4" name="Group 3">
            <a:extLst>
              <a:ext uri="{FF2B5EF4-FFF2-40B4-BE49-F238E27FC236}">
                <a16:creationId xmlns:a16="http://schemas.microsoft.com/office/drawing/2014/main" id="{61B13BA1-9B77-118F-B9F5-A7C7B399710D}"/>
              </a:ext>
            </a:extLst>
          </p:cNvPr>
          <p:cNvGrpSpPr/>
          <p:nvPr userDrawn="1"/>
        </p:nvGrpSpPr>
        <p:grpSpPr>
          <a:xfrm>
            <a:off x="10692846" y="5802893"/>
            <a:ext cx="1268861" cy="680892"/>
            <a:chOff x="4215202" y="3511670"/>
            <a:chExt cx="4070382" cy="2184235"/>
          </a:xfrm>
        </p:grpSpPr>
        <p:pic>
          <p:nvPicPr>
            <p:cNvPr id="8" name="Graphic 7">
              <a:extLst>
                <a:ext uri="{FF2B5EF4-FFF2-40B4-BE49-F238E27FC236}">
                  <a16:creationId xmlns:a16="http://schemas.microsoft.com/office/drawing/2014/main" id="{BF432D01-EF73-A1EA-0370-5C784ACF7696}"/>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9" name="Graphic 8">
              <a:extLst>
                <a:ext uri="{FF2B5EF4-FFF2-40B4-BE49-F238E27FC236}">
                  <a16:creationId xmlns:a16="http://schemas.microsoft.com/office/drawing/2014/main" id="{458DB6BE-FD0D-678A-DA90-110F100216A4}"/>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3038683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E6B77D2D-6328-C97C-A950-03D754174B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a:xfrm>
            <a:off x="4178993" y="2354765"/>
            <a:ext cx="7235596" cy="3741988"/>
          </a:xfrm>
        </p:spPr>
        <p:txBody>
          <a:bodyPr/>
          <a:lstStyle>
            <a:lvl1pPr>
              <a:buClr>
                <a:srgbClr val="FFC021"/>
              </a:buClr>
              <a:defRPr sz="2400" b="0">
                <a:latin typeface="Bogle" panose="020B0503020203060203" pitchFamily="34" charset="77"/>
              </a:defRPr>
            </a:lvl1pPr>
            <a:lvl2pPr>
              <a:buClr>
                <a:srgbClr val="FFC021"/>
              </a:buClr>
              <a:defRPr sz="2000" b="0">
                <a:latin typeface="Bogle" panose="020B0503020203060203" pitchFamily="34" charset="77"/>
              </a:defRPr>
            </a:lvl2pPr>
            <a:lvl3pPr>
              <a:buClr>
                <a:srgbClr val="FFC021"/>
              </a:buClr>
              <a:defRPr sz="1800" b="0">
                <a:latin typeface="Bogle" panose="020B0503020203060203" pitchFamily="34" charset="77"/>
              </a:defRPr>
            </a:lvl3pPr>
            <a:lvl4pPr>
              <a:buClr>
                <a:srgbClr val="FFC021"/>
              </a:buClr>
              <a:defRPr sz="1600" b="0">
                <a:latin typeface="Bogle" panose="020B0503020203060203" pitchFamily="34" charset="77"/>
              </a:defRPr>
            </a:lvl4pPr>
            <a:lvl5pPr>
              <a:buClr>
                <a:srgbClr val="FFC021"/>
              </a:buClr>
              <a:defRPr sz="1600" b="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9445ABD0-1114-BA4C-8E71-457EBCF0C772}"/>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3" name="Slide Number Placeholder 5">
            <a:extLst>
              <a:ext uri="{FF2B5EF4-FFF2-40B4-BE49-F238E27FC236}">
                <a16:creationId xmlns:a16="http://schemas.microsoft.com/office/drawing/2014/main" id="{1D189BE9-21AA-B847-9804-A960B5FF14AC}"/>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sp>
        <p:nvSpPr>
          <p:cNvPr id="5" name="Title 1">
            <a:extLst>
              <a:ext uri="{FF2B5EF4-FFF2-40B4-BE49-F238E27FC236}">
                <a16:creationId xmlns:a16="http://schemas.microsoft.com/office/drawing/2014/main" id="{DEE44531-841A-0651-F016-CC12FA4FD912}"/>
              </a:ext>
            </a:extLst>
          </p:cNvPr>
          <p:cNvSpPr>
            <a:spLocks noGrp="1"/>
          </p:cNvSpPr>
          <p:nvPr>
            <p:ph type="title"/>
          </p:nvPr>
        </p:nvSpPr>
        <p:spPr>
          <a:xfrm>
            <a:off x="4178992" y="1293652"/>
            <a:ext cx="7235597" cy="552660"/>
          </a:xfrm>
        </p:spPr>
        <p:txBody>
          <a:bodyPr tIns="0" bIns="0"/>
          <a:lstStyle>
            <a:lvl1pPr>
              <a:defRPr b="0" spc="-70" baseline="0">
                <a:solidFill>
                  <a:schemeClr val="tx1"/>
                </a:solidFill>
                <a:latin typeface="Bogle" panose="020B0503020203060203" pitchFamily="34"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04974228-027E-B605-9F22-64BA54417E00}"/>
              </a:ext>
            </a:extLst>
          </p:cNvPr>
          <p:cNvSpPr>
            <a:spLocks noGrp="1"/>
          </p:cNvSpPr>
          <p:nvPr>
            <p:ph type="pic" sz="quarter" idx="10"/>
          </p:nvPr>
        </p:nvSpPr>
        <p:spPr>
          <a:xfrm>
            <a:off x="0" y="1346871"/>
            <a:ext cx="3780889" cy="3780889"/>
          </a:xfrm>
          <a:prstGeom prst="flowChartDelay">
            <a:avLst/>
          </a:prstGeom>
        </p:spPr>
        <p:txBody>
          <a:bodyPr/>
          <a:lstStyle>
            <a:lvl1pPr marL="0" indent="0" algn="ctr">
              <a:buNone/>
              <a:defRPr/>
            </a:lvl1pPr>
          </a:lstStyle>
          <a:p>
            <a:endParaRPr lang="en-US"/>
          </a:p>
        </p:txBody>
      </p:sp>
      <p:grpSp>
        <p:nvGrpSpPr>
          <p:cNvPr id="4" name="Group 3">
            <a:extLst>
              <a:ext uri="{FF2B5EF4-FFF2-40B4-BE49-F238E27FC236}">
                <a16:creationId xmlns:a16="http://schemas.microsoft.com/office/drawing/2014/main" id="{C183CC03-4702-A73E-3336-3818367202E8}"/>
              </a:ext>
            </a:extLst>
          </p:cNvPr>
          <p:cNvGrpSpPr/>
          <p:nvPr userDrawn="1"/>
        </p:nvGrpSpPr>
        <p:grpSpPr>
          <a:xfrm>
            <a:off x="10692846" y="5802893"/>
            <a:ext cx="1268861" cy="680892"/>
            <a:chOff x="4215202" y="3511670"/>
            <a:chExt cx="4070382" cy="2184235"/>
          </a:xfrm>
        </p:grpSpPr>
        <p:pic>
          <p:nvPicPr>
            <p:cNvPr id="7" name="Graphic 6">
              <a:extLst>
                <a:ext uri="{FF2B5EF4-FFF2-40B4-BE49-F238E27FC236}">
                  <a16:creationId xmlns:a16="http://schemas.microsoft.com/office/drawing/2014/main" id="{4BC8B971-5686-26CA-B170-F80F25EE142D}"/>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8" name="Graphic 7">
              <a:extLst>
                <a:ext uri="{FF2B5EF4-FFF2-40B4-BE49-F238E27FC236}">
                  <a16:creationId xmlns:a16="http://schemas.microsoft.com/office/drawing/2014/main" id="{0767B61D-C13B-F370-24B8-8607977CE33C}"/>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2685013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C4089B54-1C77-5D44-527F-3023A7E9C5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p:txBody>
          <a:bodyPr/>
          <a:lstStyle>
            <a:lvl1pPr>
              <a:buClr>
                <a:srgbClr val="FFC021"/>
              </a:buClr>
              <a:defRPr b="0">
                <a:latin typeface="Bogle" panose="020B0503020203060203" pitchFamily="34" charset="77"/>
              </a:defRPr>
            </a:lvl1pPr>
            <a:lvl2pPr>
              <a:buClr>
                <a:srgbClr val="FFC021"/>
              </a:buClr>
              <a:defRPr b="0">
                <a:latin typeface="Bogle" panose="020B0503020203060203" pitchFamily="34" charset="77"/>
              </a:defRPr>
            </a:lvl2pPr>
            <a:lvl3pPr>
              <a:buClr>
                <a:srgbClr val="FFC021"/>
              </a:buClr>
              <a:defRPr b="0">
                <a:latin typeface="Bogle" panose="020B0503020203060203" pitchFamily="34" charset="77"/>
              </a:defRPr>
            </a:lvl3pPr>
            <a:lvl4pPr>
              <a:buClr>
                <a:srgbClr val="FFC021"/>
              </a:buClr>
              <a:defRPr b="0">
                <a:latin typeface="Bogle" panose="020B0503020203060203" pitchFamily="34" charset="77"/>
              </a:defRPr>
            </a:lvl4pPr>
            <a:lvl5pPr>
              <a:buClr>
                <a:srgbClr val="FFC021"/>
              </a:buClr>
              <a:defRPr b="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591928"/>
            <a:ext cx="11013056" cy="552660"/>
          </a:xfrm>
        </p:spPr>
        <p:txBody>
          <a:bodyPr tIns="0" bIns="0"/>
          <a:lstStyle>
            <a:lvl1pPr>
              <a:defRPr b="0" spc="-70" baseline="0">
                <a:solidFill>
                  <a:srgbClr val="102656"/>
                </a:solidFill>
                <a:latin typeface="Bogle" panose="020B0503020203060203" pitchFamily="34" charset="77"/>
              </a:defRPr>
            </a:lvl1pPr>
          </a:lstStyle>
          <a:p>
            <a:r>
              <a:rPr lang="en-US"/>
              <a:t>Click to edit Master title style</a:t>
            </a:r>
          </a:p>
        </p:txBody>
      </p:sp>
      <p:sp>
        <p:nvSpPr>
          <p:cNvPr id="13" name="Footer Placeholder 4">
            <a:extLst>
              <a:ext uri="{FF2B5EF4-FFF2-40B4-BE49-F238E27FC236}">
                <a16:creationId xmlns:a16="http://schemas.microsoft.com/office/drawing/2014/main" id="{EE19DD9E-2D59-1742-A455-57C5340520FF}"/>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4" name="Slide Number Placeholder 5">
            <a:extLst>
              <a:ext uri="{FF2B5EF4-FFF2-40B4-BE49-F238E27FC236}">
                <a16:creationId xmlns:a16="http://schemas.microsoft.com/office/drawing/2014/main" id="{6C2CC023-C6DC-B341-B7E0-F8B40EFD5E2B}"/>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grpSp>
        <p:nvGrpSpPr>
          <p:cNvPr id="4" name="Group 3">
            <a:extLst>
              <a:ext uri="{FF2B5EF4-FFF2-40B4-BE49-F238E27FC236}">
                <a16:creationId xmlns:a16="http://schemas.microsoft.com/office/drawing/2014/main" id="{623C83F7-DE59-B6CB-BB22-419FFA183189}"/>
              </a:ext>
            </a:extLst>
          </p:cNvPr>
          <p:cNvGrpSpPr/>
          <p:nvPr userDrawn="1"/>
        </p:nvGrpSpPr>
        <p:grpSpPr>
          <a:xfrm>
            <a:off x="10692846" y="5802893"/>
            <a:ext cx="1268861" cy="680892"/>
            <a:chOff x="4215202" y="3511670"/>
            <a:chExt cx="4070382" cy="2184235"/>
          </a:xfrm>
        </p:grpSpPr>
        <p:pic>
          <p:nvPicPr>
            <p:cNvPr id="7" name="Graphic 6">
              <a:extLst>
                <a:ext uri="{FF2B5EF4-FFF2-40B4-BE49-F238E27FC236}">
                  <a16:creationId xmlns:a16="http://schemas.microsoft.com/office/drawing/2014/main" id="{6AE40CAB-3CE5-206D-1993-61D663EC9CCD}"/>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8" name="Graphic 7">
              <a:extLst>
                <a:ext uri="{FF2B5EF4-FFF2-40B4-BE49-F238E27FC236}">
                  <a16:creationId xmlns:a16="http://schemas.microsoft.com/office/drawing/2014/main" id="{3E7A8C61-2C64-2D1B-235F-564D06EBF018}"/>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257537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F91DBED5-E057-CD85-4C40-1A9300466A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a:xfrm>
            <a:off x="589472" y="1511171"/>
            <a:ext cx="11013056" cy="4351338"/>
          </a:xfrm>
        </p:spPr>
        <p:txBody>
          <a:bodyPr/>
          <a:lstStyle>
            <a:lvl1pPr>
              <a:buClr>
                <a:srgbClr val="FFC021"/>
              </a:buClr>
              <a:defRPr b="0">
                <a:latin typeface="Bogle" panose="020B0503020203060203" pitchFamily="34" charset="77"/>
              </a:defRPr>
            </a:lvl1pPr>
            <a:lvl2pPr>
              <a:buClr>
                <a:srgbClr val="FFC021"/>
              </a:buClr>
              <a:defRPr b="0">
                <a:latin typeface="Bogle" panose="020B0503020203060203" pitchFamily="34" charset="77"/>
              </a:defRPr>
            </a:lvl2pPr>
            <a:lvl3pPr>
              <a:buClr>
                <a:srgbClr val="FFC021"/>
              </a:buClr>
              <a:defRPr b="0">
                <a:latin typeface="Bogle" panose="020B0503020203060203" pitchFamily="34" charset="77"/>
              </a:defRPr>
            </a:lvl3pPr>
            <a:lvl4pPr>
              <a:buClr>
                <a:srgbClr val="FFC021"/>
              </a:buClr>
              <a:defRPr b="0">
                <a:latin typeface="Bogle" panose="020B0503020203060203" pitchFamily="34" charset="77"/>
              </a:defRPr>
            </a:lvl4pPr>
            <a:lvl5pPr>
              <a:buClr>
                <a:srgbClr val="FFC021"/>
              </a:buClr>
              <a:defRPr b="0">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hasCustomPrompt="1"/>
          </p:nvPr>
        </p:nvSpPr>
        <p:spPr>
          <a:xfrm>
            <a:off x="589472" y="591928"/>
            <a:ext cx="11013056" cy="552660"/>
          </a:xfrm>
        </p:spPr>
        <p:txBody>
          <a:bodyPr tIns="0" bIns="0"/>
          <a:lstStyle>
            <a:lvl1pPr>
              <a:defRPr sz="3200" b="0" baseline="0">
                <a:solidFill>
                  <a:srgbClr val="102656"/>
                </a:solidFill>
                <a:latin typeface="Bogle" panose="020B0503020203060203" pitchFamily="34" charset="77"/>
              </a:defRPr>
            </a:lvl1pPr>
          </a:lstStyle>
          <a:p>
            <a:r>
              <a:rPr lang="en-US"/>
              <a:t>Click to edit Master title style</a:t>
            </a:r>
            <a:br>
              <a:rPr lang="en-US"/>
            </a:br>
            <a:r>
              <a:rPr lang="en-US"/>
              <a:t>This is a multi-line title</a:t>
            </a:r>
          </a:p>
        </p:txBody>
      </p:sp>
      <p:sp>
        <p:nvSpPr>
          <p:cNvPr id="5" name="Footer Placeholder 4">
            <a:extLst>
              <a:ext uri="{FF2B5EF4-FFF2-40B4-BE49-F238E27FC236}">
                <a16:creationId xmlns:a16="http://schemas.microsoft.com/office/drawing/2014/main" id="{75E69C32-D6D1-5272-E97A-C3FDB1FA5883}"/>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6" name="Slide Number Placeholder 5">
            <a:extLst>
              <a:ext uri="{FF2B5EF4-FFF2-40B4-BE49-F238E27FC236}">
                <a16:creationId xmlns:a16="http://schemas.microsoft.com/office/drawing/2014/main" id="{7F388617-7A76-B62E-3C7E-2F8A1D6C34CE}"/>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grpSp>
        <p:nvGrpSpPr>
          <p:cNvPr id="4" name="Group 3">
            <a:extLst>
              <a:ext uri="{FF2B5EF4-FFF2-40B4-BE49-F238E27FC236}">
                <a16:creationId xmlns:a16="http://schemas.microsoft.com/office/drawing/2014/main" id="{A268A095-99E6-846F-A9D2-018D6A28E6A5}"/>
              </a:ext>
            </a:extLst>
          </p:cNvPr>
          <p:cNvGrpSpPr/>
          <p:nvPr userDrawn="1"/>
        </p:nvGrpSpPr>
        <p:grpSpPr>
          <a:xfrm>
            <a:off x="10692846" y="5802893"/>
            <a:ext cx="1268861" cy="680892"/>
            <a:chOff x="4215202" y="3511670"/>
            <a:chExt cx="4070382" cy="2184235"/>
          </a:xfrm>
        </p:grpSpPr>
        <p:pic>
          <p:nvPicPr>
            <p:cNvPr id="9" name="Graphic 8">
              <a:extLst>
                <a:ext uri="{FF2B5EF4-FFF2-40B4-BE49-F238E27FC236}">
                  <a16:creationId xmlns:a16="http://schemas.microsoft.com/office/drawing/2014/main" id="{2271A523-949B-2471-7C41-46783C26E07A}"/>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10" name="Graphic 9">
              <a:extLst>
                <a:ext uri="{FF2B5EF4-FFF2-40B4-BE49-F238E27FC236}">
                  <a16:creationId xmlns:a16="http://schemas.microsoft.com/office/drawing/2014/main" id="{82997D6F-D1D6-1987-A4BA-79E78B194615}"/>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2993990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92D04A91-B2A1-7D4F-634E-AF621ED5BD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B47D1F-DE80-3345-9F2E-76A072DAFC9D}"/>
              </a:ext>
            </a:extLst>
          </p:cNvPr>
          <p:cNvSpPr>
            <a:spLocks noGrp="1"/>
          </p:cNvSpPr>
          <p:nvPr>
            <p:ph type="title"/>
          </p:nvPr>
        </p:nvSpPr>
        <p:spPr>
          <a:xfrm>
            <a:off x="839788" y="365125"/>
            <a:ext cx="10515600" cy="1325563"/>
          </a:xfrm>
        </p:spPr>
        <p:txBody>
          <a:bodyPr/>
          <a:lstStyle>
            <a:lvl1pPr>
              <a:defRPr b="0"/>
            </a:lvl1pPr>
          </a:lstStyle>
          <a:p>
            <a:r>
              <a:rPr lang="en-US"/>
              <a:t>Click to edit Master title style</a:t>
            </a:r>
          </a:p>
        </p:txBody>
      </p:sp>
      <p:sp>
        <p:nvSpPr>
          <p:cNvPr id="3" name="Text Placeholder 2">
            <a:extLst>
              <a:ext uri="{FF2B5EF4-FFF2-40B4-BE49-F238E27FC236}">
                <a16:creationId xmlns:a16="http://schemas.microsoft.com/office/drawing/2014/main" id="{4E0A1925-25F1-7043-9A95-E66844479EB7}"/>
              </a:ext>
            </a:extLst>
          </p:cNvPr>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1EB42-67AE-0B4B-9A2C-C85EC0A89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E13D68-F1D2-D846-ADA3-0FA94F7B3E4D}"/>
              </a:ext>
            </a:extLst>
          </p:cNvPr>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08A2B-2760-5544-8262-BE7B3BE8E92D}"/>
              </a:ext>
            </a:extLst>
          </p:cNvPr>
          <p:cNvSpPr>
            <a:spLocks noGrp="1"/>
          </p:cNvSpPr>
          <p:nvPr>
            <p:ph sz="quarter" idx="4"/>
          </p:nvPr>
        </p:nvSpPr>
        <p:spPr>
          <a:xfrm>
            <a:off x="6172200" y="2505075"/>
            <a:ext cx="5183188" cy="3684588"/>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DEE9B04D-47D6-2AFD-1A75-EF2D0CB3F6D2}"/>
              </a:ext>
            </a:extLst>
          </p:cNvPr>
          <p:cNvSpPr>
            <a:spLocks noGrp="1"/>
          </p:cNvSpPr>
          <p:nvPr>
            <p:ph type="ftr" sz="quarter" idx="10"/>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9" name="Slide Number Placeholder 5">
            <a:extLst>
              <a:ext uri="{FF2B5EF4-FFF2-40B4-BE49-F238E27FC236}">
                <a16:creationId xmlns:a16="http://schemas.microsoft.com/office/drawing/2014/main" id="{0EE84C3A-F0FA-C916-DDDE-634513E1EF07}"/>
              </a:ext>
            </a:extLst>
          </p:cNvPr>
          <p:cNvSpPr>
            <a:spLocks noGrp="1"/>
          </p:cNvSpPr>
          <p:nvPr>
            <p:ph type="sldNum" sz="quarter" idx="11"/>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grpSp>
        <p:nvGrpSpPr>
          <p:cNvPr id="7" name="Group 6">
            <a:extLst>
              <a:ext uri="{FF2B5EF4-FFF2-40B4-BE49-F238E27FC236}">
                <a16:creationId xmlns:a16="http://schemas.microsoft.com/office/drawing/2014/main" id="{9822F6A2-2A07-7C8A-9019-DAEA0A87E7C5}"/>
              </a:ext>
            </a:extLst>
          </p:cNvPr>
          <p:cNvGrpSpPr/>
          <p:nvPr userDrawn="1"/>
        </p:nvGrpSpPr>
        <p:grpSpPr>
          <a:xfrm>
            <a:off x="10692846" y="5802893"/>
            <a:ext cx="1268861" cy="680892"/>
            <a:chOff x="4215202" y="3511670"/>
            <a:chExt cx="4070382" cy="2184235"/>
          </a:xfrm>
        </p:grpSpPr>
        <p:pic>
          <p:nvPicPr>
            <p:cNvPr id="12" name="Graphic 11">
              <a:extLst>
                <a:ext uri="{FF2B5EF4-FFF2-40B4-BE49-F238E27FC236}">
                  <a16:creationId xmlns:a16="http://schemas.microsoft.com/office/drawing/2014/main" id="{0DA91052-1E53-2FAE-F526-E8E61DE5404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13" name="Graphic 12">
              <a:extLst>
                <a:ext uri="{FF2B5EF4-FFF2-40B4-BE49-F238E27FC236}">
                  <a16:creationId xmlns:a16="http://schemas.microsoft.com/office/drawing/2014/main" id="{53FB3BEA-A043-99FE-89C1-D58632FB0848}"/>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135242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A blue background with a white circle&#10;&#10;Description automatically generated">
            <a:extLst>
              <a:ext uri="{FF2B5EF4-FFF2-40B4-BE49-F238E27FC236}">
                <a16:creationId xmlns:a16="http://schemas.microsoft.com/office/drawing/2014/main" id="{70A9F04F-0628-9DF7-D6EB-E18B4EF49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p:txBody>
          <a:bodyPr>
            <a:noAutofit/>
          </a:bodyPr>
          <a:lstStyle>
            <a:lvl1pPr>
              <a:buClr>
                <a:srgbClr val="FFC021"/>
              </a:buClr>
              <a:defRPr>
                <a:solidFill>
                  <a:schemeClr val="bg1"/>
                </a:solidFill>
                <a:latin typeface="Bogle" panose="020B0503020203060203" pitchFamily="34" charset="77"/>
              </a:defRPr>
            </a:lvl1pPr>
            <a:lvl2pPr>
              <a:buClr>
                <a:srgbClr val="FFC021"/>
              </a:buClr>
              <a:defRPr>
                <a:solidFill>
                  <a:schemeClr val="bg1"/>
                </a:solidFill>
                <a:latin typeface="Bogle" panose="020B0503020203060203" pitchFamily="34" charset="77"/>
              </a:defRPr>
            </a:lvl2pPr>
            <a:lvl3pPr>
              <a:buClr>
                <a:srgbClr val="FFC021"/>
              </a:buClr>
              <a:defRPr>
                <a:solidFill>
                  <a:schemeClr val="bg1"/>
                </a:solidFill>
                <a:latin typeface="Bogle" panose="020B0503020203060203" pitchFamily="34" charset="77"/>
              </a:defRPr>
            </a:lvl3pPr>
            <a:lvl4pPr>
              <a:buClr>
                <a:srgbClr val="FFC021"/>
              </a:buClr>
              <a:defRPr>
                <a:solidFill>
                  <a:schemeClr val="bg1"/>
                </a:solidFill>
                <a:latin typeface="Bogle" panose="020B0503020203060203" pitchFamily="34" charset="77"/>
              </a:defRPr>
            </a:lvl4pPr>
            <a:lvl5pPr>
              <a:buClr>
                <a:srgbClr val="FFC021"/>
              </a:buClr>
              <a:defRPr>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779436"/>
            <a:ext cx="11013056" cy="552660"/>
          </a:xfrm>
        </p:spPr>
        <p:txBody>
          <a:bodyPr tIns="0" bIns="0"/>
          <a:lstStyle>
            <a:lvl1pPr>
              <a:defRPr sz="3200" b="0" spc="-70" baseline="0">
                <a:solidFill>
                  <a:schemeClr val="bg1"/>
                </a:solidFill>
                <a:latin typeface="Bogle" panose="020B0503020203060203" pitchFamily="34" charset="77"/>
              </a:defRPr>
            </a:lvl1pPr>
          </a:lstStyle>
          <a:p>
            <a:r>
              <a:rPr lang="en-US"/>
              <a:t>Click to edit Master title style</a:t>
            </a:r>
          </a:p>
        </p:txBody>
      </p:sp>
      <p:sp>
        <p:nvSpPr>
          <p:cNvPr id="15" name="Text Placeholder 10">
            <a:extLst>
              <a:ext uri="{FF2B5EF4-FFF2-40B4-BE49-F238E27FC236}">
                <a16:creationId xmlns:a16="http://schemas.microsoft.com/office/drawing/2014/main" id="{272FD146-0231-DB4A-AD06-C78D5A2EE861}"/>
              </a:ext>
            </a:extLst>
          </p:cNvPr>
          <p:cNvSpPr>
            <a:spLocks noGrp="1"/>
          </p:cNvSpPr>
          <p:nvPr>
            <p:ph type="body" sz="quarter" idx="13" hasCustomPrompt="1"/>
          </p:nvPr>
        </p:nvSpPr>
        <p:spPr>
          <a:xfrm>
            <a:off x="588963" y="411620"/>
            <a:ext cx="3878262" cy="234582"/>
          </a:xfrm>
        </p:spPr>
        <p:txBody>
          <a:bodyPr>
            <a:noAutofit/>
          </a:bodyPr>
          <a:lstStyle>
            <a:lvl1pPr>
              <a:buNone/>
              <a:defRPr sz="1400" b="0">
                <a:solidFill>
                  <a:schemeClr val="bg1"/>
                </a:solidFill>
              </a:defRPr>
            </a:lvl1pPr>
          </a:lstStyle>
          <a:p>
            <a:pPr lvl="0"/>
            <a:r>
              <a:rPr lang="en-US"/>
              <a:t>HEADING</a:t>
            </a:r>
          </a:p>
        </p:txBody>
      </p:sp>
      <p:sp>
        <p:nvSpPr>
          <p:cNvPr id="10" name="Footer Placeholder 4">
            <a:extLst>
              <a:ext uri="{FF2B5EF4-FFF2-40B4-BE49-F238E27FC236}">
                <a16:creationId xmlns:a16="http://schemas.microsoft.com/office/drawing/2014/main" id="{E94606D0-AC15-234F-810B-B962DDF45D24}"/>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1" name="Slide Number Placeholder 5">
            <a:extLst>
              <a:ext uri="{FF2B5EF4-FFF2-40B4-BE49-F238E27FC236}">
                <a16:creationId xmlns:a16="http://schemas.microsoft.com/office/drawing/2014/main" id="{7743B367-99D9-3B4C-A2F8-5479D2A3A03E}"/>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grpSp>
        <p:nvGrpSpPr>
          <p:cNvPr id="8" name="Group 7">
            <a:extLst>
              <a:ext uri="{FF2B5EF4-FFF2-40B4-BE49-F238E27FC236}">
                <a16:creationId xmlns:a16="http://schemas.microsoft.com/office/drawing/2014/main" id="{3A43A1AF-F2CB-E6F3-27B3-B6549E5CAC6F}"/>
              </a:ext>
            </a:extLst>
          </p:cNvPr>
          <p:cNvGrpSpPr/>
          <p:nvPr userDrawn="1"/>
        </p:nvGrpSpPr>
        <p:grpSpPr>
          <a:xfrm>
            <a:off x="10692846" y="5802893"/>
            <a:ext cx="1268861" cy="680892"/>
            <a:chOff x="4215202" y="3511670"/>
            <a:chExt cx="4070382" cy="2184235"/>
          </a:xfrm>
        </p:grpSpPr>
        <p:pic>
          <p:nvPicPr>
            <p:cNvPr id="9" name="Graphic 8">
              <a:extLst>
                <a:ext uri="{FF2B5EF4-FFF2-40B4-BE49-F238E27FC236}">
                  <a16:creationId xmlns:a16="http://schemas.microsoft.com/office/drawing/2014/main" id="{1E530594-6E1E-A814-A015-936CCED1CBEF}"/>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12" name="Graphic 11">
              <a:extLst>
                <a:ext uri="{FF2B5EF4-FFF2-40B4-BE49-F238E27FC236}">
                  <a16:creationId xmlns:a16="http://schemas.microsoft.com/office/drawing/2014/main" id="{36ED798C-1B60-525C-FA8A-8B09CBB45C2B}"/>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76674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4" name="Picture 3" descr="A blue background with a white circle&#10;&#10;Description automatically generated">
            <a:extLst>
              <a:ext uri="{FF2B5EF4-FFF2-40B4-BE49-F238E27FC236}">
                <a16:creationId xmlns:a16="http://schemas.microsoft.com/office/drawing/2014/main" id="{24D3BA20-0110-58C0-F6B9-D7CFA9DC2E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a:xfrm>
            <a:off x="589472" y="1825625"/>
            <a:ext cx="6895061" cy="4351338"/>
          </a:xfrm>
        </p:spPr>
        <p:txBody>
          <a:bodyPr>
            <a:noAutofit/>
          </a:bodyPr>
          <a:lstStyle>
            <a:lvl1pPr>
              <a:buClr>
                <a:srgbClr val="FFC021"/>
              </a:buClr>
              <a:defRPr b="0">
                <a:solidFill>
                  <a:schemeClr val="bg1"/>
                </a:solidFill>
                <a:latin typeface="Bogle" panose="020B0503020203060203" pitchFamily="34" charset="77"/>
              </a:defRPr>
            </a:lvl1pPr>
            <a:lvl2pPr>
              <a:buClr>
                <a:srgbClr val="FFC021"/>
              </a:buClr>
              <a:defRPr b="0">
                <a:solidFill>
                  <a:schemeClr val="bg1"/>
                </a:solidFill>
                <a:latin typeface="Bogle" panose="020B0503020203060203" pitchFamily="34" charset="77"/>
              </a:defRPr>
            </a:lvl2pPr>
            <a:lvl3pPr>
              <a:buClr>
                <a:srgbClr val="FFC021"/>
              </a:buClr>
              <a:defRPr b="0">
                <a:solidFill>
                  <a:schemeClr val="bg1"/>
                </a:solidFill>
                <a:latin typeface="Bogle" panose="020B0503020203060203" pitchFamily="34" charset="77"/>
              </a:defRPr>
            </a:lvl3pPr>
            <a:lvl4pPr>
              <a:buClr>
                <a:srgbClr val="FFC021"/>
              </a:buClr>
              <a:defRPr b="0">
                <a:solidFill>
                  <a:schemeClr val="bg1"/>
                </a:solidFill>
                <a:latin typeface="Bogle" panose="020B0503020203060203" pitchFamily="34" charset="77"/>
              </a:defRPr>
            </a:lvl4pPr>
            <a:lvl5pPr>
              <a:buClr>
                <a:srgbClr val="FFC021"/>
              </a:buClr>
              <a:defRPr b="0">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779436"/>
            <a:ext cx="11013056" cy="552660"/>
          </a:xfrm>
        </p:spPr>
        <p:txBody>
          <a:bodyPr tIns="0" bIns="0"/>
          <a:lstStyle>
            <a:lvl1pPr>
              <a:defRPr sz="3200" b="0" spc="-70" baseline="0">
                <a:solidFill>
                  <a:schemeClr val="bg1"/>
                </a:solidFill>
                <a:latin typeface="Bogle" panose="020B0503020203060203" pitchFamily="34" charset="77"/>
              </a:defRPr>
            </a:lvl1pPr>
          </a:lstStyle>
          <a:p>
            <a:r>
              <a:rPr lang="en-US"/>
              <a:t>Click to edit Master title style</a:t>
            </a:r>
          </a:p>
        </p:txBody>
      </p:sp>
      <p:sp>
        <p:nvSpPr>
          <p:cNvPr id="15" name="Text Placeholder 10">
            <a:extLst>
              <a:ext uri="{FF2B5EF4-FFF2-40B4-BE49-F238E27FC236}">
                <a16:creationId xmlns:a16="http://schemas.microsoft.com/office/drawing/2014/main" id="{272FD146-0231-DB4A-AD06-C78D5A2EE861}"/>
              </a:ext>
            </a:extLst>
          </p:cNvPr>
          <p:cNvSpPr>
            <a:spLocks noGrp="1"/>
          </p:cNvSpPr>
          <p:nvPr>
            <p:ph type="body" sz="quarter" idx="13" hasCustomPrompt="1"/>
          </p:nvPr>
        </p:nvSpPr>
        <p:spPr>
          <a:xfrm>
            <a:off x="588963" y="411620"/>
            <a:ext cx="3878262" cy="234582"/>
          </a:xfrm>
        </p:spPr>
        <p:txBody>
          <a:bodyPr>
            <a:noAutofit/>
          </a:bodyPr>
          <a:lstStyle>
            <a:lvl1pPr>
              <a:buNone/>
              <a:defRPr sz="1400" b="0">
                <a:solidFill>
                  <a:schemeClr val="bg1"/>
                </a:solidFill>
              </a:defRPr>
            </a:lvl1pPr>
          </a:lstStyle>
          <a:p>
            <a:pPr lvl="0"/>
            <a:r>
              <a:rPr lang="en-US"/>
              <a:t>HEADING</a:t>
            </a:r>
          </a:p>
        </p:txBody>
      </p:sp>
      <p:sp>
        <p:nvSpPr>
          <p:cNvPr id="10" name="Footer Placeholder 4">
            <a:extLst>
              <a:ext uri="{FF2B5EF4-FFF2-40B4-BE49-F238E27FC236}">
                <a16:creationId xmlns:a16="http://schemas.microsoft.com/office/drawing/2014/main" id="{E94606D0-AC15-234F-810B-B962DDF45D24}"/>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1" name="Slide Number Placeholder 5">
            <a:extLst>
              <a:ext uri="{FF2B5EF4-FFF2-40B4-BE49-F238E27FC236}">
                <a16:creationId xmlns:a16="http://schemas.microsoft.com/office/drawing/2014/main" id="{7743B367-99D9-3B4C-A2F8-5479D2A3A03E}"/>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sp>
        <p:nvSpPr>
          <p:cNvPr id="8" name="Picture Placeholder 7">
            <a:extLst>
              <a:ext uri="{FF2B5EF4-FFF2-40B4-BE49-F238E27FC236}">
                <a16:creationId xmlns:a16="http://schemas.microsoft.com/office/drawing/2014/main" id="{F0C16AA1-AEC8-B8A8-6DF7-D45F1253A8F4}"/>
              </a:ext>
            </a:extLst>
          </p:cNvPr>
          <p:cNvSpPr>
            <a:spLocks noGrp="1"/>
          </p:cNvSpPr>
          <p:nvPr>
            <p:ph type="pic" sz="quarter" idx="14"/>
          </p:nvPr>
        </p:nvSpPr>
        <p:spPr>
          <a:xfrm>
            <a:off x="7985386" y="1312098"/>
            <a:ext cx="4227162" cy="4233803"/>
          </a:xfrm>
          <a:custGeom>
            <a:avLst/>
            <a:gdLst>
              <a:gd name="connsiteX0" fmla="*/ 0 w 4351340"/>
              <a:gd name="connsiteY0" fmla="*/ 725238 h 4351339"/>
              <a:gd name="connsiteX1" fmla="*/ 725238 w 4351340"/>
              <a:gd name="connsiteY1" fmla="*/ 0 h 4351339"/>
              <a:gd name="connsiteX2" fmla="*/ 3626102 w 4351340"/>
              <a:gd name="connsiteY2" fmla="*/ 0 h 4351339"/>
              <a:gd name="connsiteX3" fmla="*/ 4351340 w 4351340"/>
              <a:gd name="connsiteY3" fmla="*/ 725238 h 4351339"/>
              <a:gd name="connsiteX4" fmla="*/ 4351340 w 4351340"/>
              <a:gd name="connsiteY4" fmla="*/ 3626101 h 4351339"/>
              <a:gd name="connsiteX5" fmla="*/ 3626102 w 4351340"/>
              <a:gd name="connsiteY5" fmla="*/ 4351339 h 4351339"/>
              <a:gd name="connsiteX6" fmla="*/ 725238 w 4351340"/>
              <a:gd name="connsiteY6" fmla="*/ 4351339 h 4351339"/>
              <a:gd name="connsiteX7" fmla="*/ 0 w 4351340"/>
              <a:gd name="connsiteY7" fmla="*/ 3626101 h 4351339"/>
              <a:gd name="connsiteX8" fmla="*/ 0 w 4351340"/>
              <a:gd name="connsiteY8" fmla="*/ 725238 h 4351339"/>
              <a:gd name="connsiteX0" fmla="*/ 0 w 4351340"/>
              <a:gd name="connsiteY0" fmla="*/ 725375 h 4351476"/>
              <a:gd name="connsiteX1" fmla="*/ 725238 w 4351340"/>
              <a:gd name="connsiteY1" fmla="*/ 137 h 4351476"/>
              <a:gd name="connsiteX2" fmla="*/ 3626102 w 4351340"/>
              <a:gd name="connsiteY2" fmla="*/ 137 h 4351476"/>
              <a:gd name="connsiteX3" fmla="*/ 4351340 w 4351340"/>
              <a:gd name="connsiteY3" fmla="*/ 725375 h 4351476"/>
              <a:gd name="connsiteX4" fmla="*/ 4351340 w 4351340"/>
              <a:gd name="connsiteY4" fmla="*/ 3626238 h 4351476"/>
              <a:gd name="connsiteX5" fmla="*/ 3626102 w 4351340"/>
              <a:gd name="connsiteY5" fmla="*/ 4351476 h 4351476"/>
              <a:gd name="connsiteX6" fmla="*/ 725238 w 4351340"/>
              <a:gd name="connsiteY6" fmla="*/ 4351476 h 4351476"/>
              <a:gd name="connsiteX7" fmla="*/ 0 w 4351340"/>
              <a:gd name="connsiteY7" fmla="*/ 3626238 h 4351476"/>
              <a:gd name="connsiteX8" fmla="*/ 0 w 4351340"/>
              <a:gd name="connsiteY8" fmla="*/ 725375 h 4351476"/>
              <a:gd name="connsiteX0" fmla="*/ 0 w 4351340"/>
              <a:gd name="connsiteY0" fmla="*/ 725301 h 4351402"/>
              <a:gd name="connsiteX1" fmla="*/ 725238 w 4351340"/>
              <a:gd name="connsiteY1" fmla="*/ 63 h 4351402"/>
              <a:gd name="connsiteX2" fmla="*/ 3626102 w 4351340"/>
              <a:gd name="connsiteY2" fmla="*/ 63 h 4351402"/>
              <a:gd name="connsiteX3" fmla="*/ 4351340 w 4351340"/>
              <a:gd name="connsiteY3" fmla="*/ 725301 h 4351402"/>
              <a:gd name="connsiteX4" fmla="*/ 4351340 w 4351340"/>
              <a:gd name="connsiteY4" fmla="*/ 3626164 h 4351402"/>
              <a:gd name="connsiteX5" fmla="*/ 3626102 w 4351340"/>
              <a:gd name="connsiteY5" fmla="*/ 4351402 h 4351402"/>
              <a:gd name="connsiteX6" fmla="*/ 725238 w 4351340"/>
              <a:gd name="connsiteY6" fmla="*/ 4351402 h 4351402"/>
              <a:gd name="connsiteX7" fmla="*/ 0 w 4351340"/>
              <a:gd name="connsiteY7" fmla="*/ 3626164 h 4351402"/>
              <a:gd name="connsiteX8" fmla="*/ 0 w 4351340"/>
              <a:gd name="connsiteY8" fmla="*/ 725301 h 4351402"/>
              <a:gd name="connsiteX0" fmla="*/ 0 w 4359199"/>
              <a:gd name="connsiteY0" fmla="*/ 725238 h 4351339"/>
              <a:gd name="connsiteX1" fmla="*/ 725238 w 4359199"/>
              <a:gd name="connsiteY1" fmla="*/ 0 h 4351339"/>
              <a:gd name="connsiteX2" fmla="*/ 4359199 w 4359199"/>
              <a:gd name="connsiteY2" fmla="*/ 7883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3626102 w 4359199"/>
              <a:gd name="connsiteY5" fmla="*/ 4351339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626101 h 4351339"/>
              <a:gd name="connsiteX5" fmla="*/ 4359198 w 4359199"/>
              <a:gd name="connsiteY5" fmla="*/ 4343456 h 4351339"/>
              <a:gd name="connsiteX6" fmla="*/ 725238 w 4359199"/>
              <a:gd name="connsiteY6" fmla="*/ 4351339 h 4351339"/>
              <a:gd name="connsiteX7" fmla="*/ 0 w 4359199"/>
              <a:gd name="connsiteY7" fmla="*/ 3626101 h 4351339"/>
              <a:gd name="connsiteX8" fmla="*/ 0 w 4359199"/>
              <a:gd name="connsiteY8" fmla="*/ 725238 h 4351339"/>
              <a:gd name="connsiteX0" fmla="*/ 0 w 4359199"/>
              <a:gd name="connsiteY0" fmla="*/ 725238 h 4351339"/>
              <a:gd name="connsiteX1" fmla="*/ 725238 w 4359199"/>
              <a:gd name="connsiteY1" fmla="*/ 0 h 4351339"/>
              <a:gd name="connsiteX2" fmla="*/ 4359199 w 4359199"/>
              <a:gd name="connsiteY2" fmla="*/ 15766 h 4351339"/>
              <a:gd name="connsiteX3" fmla="*/ 4351340 w 4359199"/>
              <a:gd name="connsiteY3" fmla="*/ 725238 h 4351339"/>
              <a:gd name="connsiteX4" fmla="*/ 4351340 w 4359199"/>
              <a:gd name="connsiteY4" fmla="*/ 3563039 h 4351339"/>
              <a:gd name="connsiteX5" fmla="*/ 4359198 w 4359199"/>
              <a:gd name="connsiteY5" fmla="*/ 4343456 h 4351339"/>
              <a:gd name="connsiteX6" fmla="*/ 725238 w 4359199"/>
              <a:gd name="connsiteY6" fmla="*/ 4351339 h 4351339"/>
              <a:gd name="connsiteX7" fmla="*/ 0 w 4359199"/>
              <a:gd name="connsiteY7" fmla="*/ 3626101 h 4351339"/>
              <a:gd name="connsiteX8" fmla="*/ 0 w 4359199"/>
              <a:gd name="connsiteY8" fmla="*/ 725238 h 4351339"/>
              <a:gd name="connsiteX0" fmla="*/ 0 w 4553079"/>
              <a:gd name="connsiteY0" fmla="*/ 764113 h 4390214"/>
              <a:gd name="connsiteX1" fmla="*/ 1710583 w 4553079"/>
              <a:gd name="connsiteY1" fmla="*/ 46758 h 4390214"/>
              <a:gd name="connsiteX2" fmla="*/ 4359199 w 4553079"/>
              <a:gd name="connsiteY2" fmla="*/ 54641 h 4390214"/>
              <a:gd name="connsiteX3" fmla="*/ 4351340 w 4553079"/>
              <a:gd name="connsiteY3" fmla="*/ 764113 h 4390214"/>
              <a:gd name="connsiteX4" fmla="*/ 4351340 w 4553079"/>
              <a:gd name="connsiteY4" fmla="*/ 3601914 h 4390214"/>
              <a:gd name="connsiteX5" fmla="*/ 4359198 w 4553079"/>
              <a:gd name="connsiteY5" fmla="*/ 4382331 h 4390214"/>
              <a:gd name="connsiteX6" fmla="*/ 725238 w 4553079"/>
              <a:gd name="connsiteY6" fmla="*/ 4390214 h 4390214"/>
              <a:gd name="connsiteX7" fmla="*/ 0 w 4553079"/>
              <a:gd name="connsiteY7" fmla="*/ 3664976 h 4390214"/>
              <a:gd name="connsiteX8" fmla="*/ 0 w 4553079"/>
              <a:gd name="connsiteY8" fmla="*/ 764113 h 4390214"/>
              <a:gd name="connsiteX0" fmla="*/ 0 w 4553079"/>
              <a:gd name="connsiteY0" fmla="*/ 762318 h 4388419"/>
              <a:gd name="connsiteX1" fmla="*/ 1710583 w 4553079"/>
              <a:gd name="connsiteY1" fmla="*/ 44963 h 4388419"/>
              <a:gd name="connsiteX2" fmla="*/ 4359199 w 4553079"/>
              <a:gd name="connsiteY2" fmla="*/ 52846 h 4388419"/>
              <a:gd name="connsiteX3" fmla="*/ 4351340 w 4553079"/>
              <a:gd name="connsiteY3" fmla="*/ 762318 h 4388419"/>
              <a:gd name="connsiteX4" fmla="*/ 4351340 w 4553079"/>
              <a:gd name="connsiteY4" fmla="*/ 3600119 h 4388419"/>
              <a:gd name="connsiteX5" fmla="*/ 4359198 w 4553079"/>
              <a:gd name="connsiteY5" fmla="*/ 4380536 h 4388419"/>
              <a:gd name="connsiteX6" fmla="*/ 725238 w 4553079"/>
              <a:gd name="connsiteY6" fmla="*/ 4388419 h 4388419"/>
              <a:gd name="connsiteX7" fmla="*/ 0 w 4553079"/>
              <a:gd name="connsiteY7" fmla="*/ 3663181 h 4388419"/>
              <a:gd name="connsiteX8" fmla="*/ 0 w 4553079"/>
              <a:gd name="connsiteY8" fmla="*/ 762318 h 4388419"/>
              <a:gd name="connsiteX0" fmla="*/ 0 w 4359222"/>
              <a:gd name="connsiteY0" fmla="*/ 717355 h 4343456"/>
              <a:gd name="connsiteX1" fmla="*/ 1710583 w 4359222"/>
              <a:gd name="connsiteY1" fmla="*/ 0 h 4343456"/>
              <a:gd name="connsiteX2" fmla="*/ 4359199 w 4359222"/>
              <a:gd name="connsiteY2" fmla="*/ 7883 h 4343456"/>
              <a:gd name="connsiteX3" fmla="*/ 4351340 w 4359222"/>
              <a:gd name="connsiteY3" fmla="*/ 717355 h 4343456"/>
              <a:gd name="connsiteX4" fmla="*/ 4351340 w 4359222"/>
              <a:gd name="connsiteY4" fmla="*/ 3555156 h 4343456"/>
              <a:gd name="connsiteX5" fmla="*/ 4359198 w 4359222"/>
              <a:gd name="connsiteY5" fmla="*/ 4335573 h 4343456"/>
              <a:gd name="connsiteX6" fmla="*/ 725238 w 4359222"/>
              <a:gd name="connsiteY6" fmla="*/ 4343456 h 4343456"/>
              <a:gd name="connsiteX7" fmla="*/ 0 w 4359222"/>
              <a:gd name="connsiteY7" fmla="*/ 3618218 h 4343456"/>
              <a:gd name="connsiteX8" fmla="*/ 0 w 4359222"/>
              <a:gd name="connsiteY8" fmla="*/ 717355 h 4343456"/>
              <a:gd name="connsiteX0" fmla="*/ 0 w 4374988"/>
              <a:gd name="connsiteY0" fmla="*/ 2128369 h 4343456"/>
              <a:gd name="connsiteX1" fmla="*/ 1726349 w 4374988"/>
              <a:gd name="connsiteY1" fmla="*/ 0 h 4343456"/>
              <a:gd name="connsiteX2" fmla="*/ 4374965 w 4374988"/>
              <a:gd name="connsiteY2" fmla="*/ 7883 h 4343456"/>
              <a:gd name="connsiteX3" fmla="*/ 4367106 w 4374988"/>
              <a:gd name="connsiteY3" fmla="*/ 717355 h 4343456"/>
              <a:gd name="connsiteX4" fmla="*/ 4367106 w 4374988"/>
              <a:gd name="connsiteY4" fmla="*/ 3555156 h 4343456"/>
              <a:gd name="connsiteX5" fmla="*/ 4374964 w 4374988"/>
              <a:gd name="connsiteY5" fmla="*/ 4335573 h 4343456"/>
              <a:gd name="connsiteX6" fmla="*/ 741004 w 4374988"/>
              <a:gd name="connsiteY6" fmla="*/ 4343456 h 4343456"/>
              <a:gd name="connsiteX7" fmla="*/ 15766 w 4374988"/>
              <a:gd name="connsiteY7" fmla="*/ 3618218 h 4343456"/>
              <a:gd name="connsiteX8" fmla="*/ 0 w 4374988"/>
              <a:gd name="connsiteY8" fmla="*/ 2128369 h 4343456"/>
              <a:gd name="connsiteX0" fmla="*/ 0 w 4374988"/>
              <a:gd name="connsiteY0" fmla="*/ 2128369 h 4343456"/>
              <a:gd name="connsiteX1" fmla="*/ 1726349 w 4374988"/>
              <a:gd name="connsiteY1" fmla="*/ 0 h 4343456"/>
              <a:gd name="connsiteX2" fmla="*/ 4374965 w 4374988"/>
              <a:gd name="connsiteY2" fmla="*/ 7883 h 4343456"/>
              <a:gd name="connsiteX3" fmla="*/ 4367106 w 4374988"/>
              <a:gd name="connsiteY3" fmla="*/ 717355 h 4343456"/>
              <a:gd name="connsiteX4" fmla="*/ 4367106 w 4374988"/>
              <a:gd name="connsiteY4" fmla="*/ 3555156 h 4343456"/>
              <a:gd name="connsiteX5" fmla="*/ 4374964 w 4374988"/>
              <a:gd name="connsiteY5" fmla="*/ 4335573 h 4343456"/>
              <a:gd name="connsiteX6" fmla="*/ 741004 w 4374988"/>
              <a:gd name="connsiteY6" fmla="*/ 4343456 h 4343456"/>
              <a:gd name="connsiteX7" fmla="*/ 15766 w 4374988"/>
              <a:gd name="connsiteY7" fmla="*/ 3618218 h 4343456"/>
              <a:gd name="connsiteX8" fmla="*/ 0 w 4374988"/>
              <a:gd name="connsiteY8" fmla="*/ 2128369 h 4343456"/>
              <a:gd name="connsiteX0" fmla="*/ 0 w 4374988"/>
              <a:gd name="connsiteY0" fmla="*/ 2128369 h 4343456"/>
              <a:gd name="connsiteX1" fmla="*/ 1726349 w 4374988"/>
              <a:gd name="connsiteY1" fmla="*/ 0 h 4343456"/>
              <a:gd name="connsiteX2" fmla="*/ 4374965 w 4374988"/>
              <a:gd name="connsiteY2" fmla="*/ 7883 h 4343456"/>
              <a:gd name="connsiteX3" fmla="*/ 4367106 w 4374988"/>
              <a:gd name="connsiteY3" fmla="*/ 717355 h 4343456"/>
              <a:gd name="connsiteX4" fmla="*/ 4367106 w 4374988"/>
              <a:gd name="connsiteY4" fmla="*/ 3555156 h 4343456"/>
              <a:gd name="connsiteX5" fmla="*/ 4374964 w 4374988"/>
              <a:gd name="connsiteY5" fmla="*/ 4335573 h 4343456"/>
              <a:gd name="connsiteX6" fmla="*/ 741004 w 4374988"/>
              <a:gd name="connsiteY6" fmla="*/ 4343456 h 4343456"/>
              <a:gd name="connsiteX7" fmla="*/ 7883 w 4374988"/>
              <a:gd name="connsiteY7" fmla="*/ 2144142 h 4343456"/>
              <a:gd name="connsiteX8" fmla="*/ 0 w 4374988"/>
              <a:gd name="connsiteY8" fmla="*/ 2128369 h 4343456"/>
              <a:gd name="connsiteX0" fmla="*/ 0 w 4374988"/>
              <a:gd name="connsiteY0" fmla="*/ 2128369 h 4343456"/>
              <a:gd name="connsiteX1" fmla="*/ 1726349 w 4374988"/>
              <a:gd name="connsiteY1" fmla="*/ 0 h 4343456"/>
              <a:gd name="connsiteX2" fmla="*/ 4374965 w 4374988"/>
              <a:gd name="connsiteY2" fmla="*/ 7883 h 4343456"/>
              <a:gd name="connsiteX3" fmla="*/ 4367106 w 4374988"/>
              <a:gd name="connsiteY3" fmla="*/ 717355 h 4343456"/>
              <a:gd name="connsiteX4" fmla="*/ 4367106 w 4374988"/>
              <a:gd name="connsiteY4" fmla="*/ 3555156 h 4343456"/>
              <a:gd name="connsiteX5" fmla="*/ 4374964 w 4374988"/>
              <a:gd name="connsiteY5" fmla="*/ 4335573 h 4343456"/>
              <a:gd name="connsiteX6" fmla="*/ 2349087 w 4374988"/>
              <a:gd name="connsiteY6" fmla="*/ 4343456 h 4343456"/>
              <a:gd name="connsiteX7" fmla="*/ 7883 w 4374988"/>
              <a:gd name="connsiteY7" fmla="*/ 2144142 h 4343456"/>
              <a:gd name="connsiteX8" fmla="*/ 0 w 4374988"/>
              <a:gd name="connsiteY8" fmla="*/ 2128369 h 4343456"/>
              <a:gd name="connsiteX0" fmla="*/ 0 w 4519803"/>
              <a:gd name="connsiteY0" fmla="*/ 2170780 h 4385867"/>
              <a:gd name="connsiteX1" fmla="*/ 2388500 w 4519803"/>
              <a:gd name="connsiteY1" fmla="*/ 50294 h 4385867"/>
              <a:gd name="connsiteX2" fmla="*/ 4374965 w 4519803"/>
              <a:gd name="connsiteY2" fmla="*/ 50294 h 4385867"/>
              <a:gd name="connsiteX3" fmla="*/ 4367106 w 4519803"/>
              <a:gd name="connsiteY3" fmla="*/ 759766 h 4385867"/>
              <a:gd name="connsiteX4" fmla="*/ 4367106 w 4519803"/>
              <a:gd name="connsiteY4" fmla="*/ 3597567 h 4385867"/>
              <a:gd name="connsiteX5" fmla="*/ 4374964 w 4519803"/>
              <a:gd name="connsiteY5" fmla="*/ 4377984 h 4385867"/>
              <a:gd name="connsiteX6" fmla="*/ 2349087 w 4519803"/>
              <a:gd name="connsiteY6" fmla="*/ 4385867 h 4385867"/>
              <a:gd name="connsiteX7" fmla="*/ 7883 w 4519803"/>
              <a:gd name="connsiteY7" fmla="*/ 2186553 h 4385867"/>
              <a:gd name="connsiteX8" fmla="*/ 0 w 4519803"/>
              <a:gd name="connsiteY8" fmla="*/ 2170780 h 4385867"/>
              <a:gd name="connsiteX0" fmla="*/ 0 w 4519803"/>
              <a:gd name="connsiteY0" fmla="*/ 2170780 h 4385867"/>
              <a:gd name="connsiteX1" fmla="*/ 2388500 w 4519803"/>
              <a:gd name="connsiteY1" fmla="*/ 50294 h 4385867"/>
              <a:gd name="connsiteX2" fmla="*/ 4374965 w 4519803"/>
              <a:gd name="connsiteY2" fmla="*/ 50294 h 4385867"/>
              <a:gd name="connsiteX3" fmla="*/ 4367106 w 4519803"/>
              <a:gd name="connsiteY3" fmla="*/ 759766 h 4385867"/>
              <a:gd name="connsiteX4" fmla="*/ 4367106 w 4519803"/>
              <a:gd name="connsiteY4" fmla="*/ 3597567 h 4385867"/>
              <a:gd name="connsiteX5" fmla="*/ 4374964 w 4519803"/>
              <a:gd name="connsiteY5" fmla="*/ 4377984 h 4385867"/>
              <a:gd name="connsiteX6" fmla="*/ 2349087 w 4519803"/>
              <a:gd name="connsiteY6" fmla="*/ 4385867 h 4385867"/>
              <a:gd name="connsiteX7" fmla="*/ 7883 w 4519803"/>
              <a:gd name="connsiteY7" fmla="*/ 2186553 h 4385867"/>
              <a:gd name="connsiteX8" fmla="*/ 0 w 4519803"/>
              <a:gd name="connsiteY8" fmla="*/ 2170780 h 4385867"/>
              <a:gd name="connsiteX0" fmla="*/ 0 w 4519803"/>
              <a:gd name="connsiteY0" fmla="*/ 2170780 h 4401633"/>
              <a:gd name="connsiteX1" fmla="*/ 2388500 w 4519803"/>
              <a:gd name="connsiteY1" fmla="*/ 50294 h 4401633"/>
              <a:gd name="connsiteX2" fmla="*/ 4374965 w 4519803"/>
              <a:gd name="connsiteY2" fmla="*/ 50294 h 4401633"/>
              <a:gd name="connsiteX3" fmla="*/ 4367106 w 4519803"/>
              <a:gd name="connsiteY3" fmla="*/ 759766 h 4401633"/>
              <a:gd name="connsiteX4" fmla="*/ 4367106 w 4519803"/>
              <a:gd name="connsiteY4" fmla="*/ 3597567 h 4401633"/>
              <a:gd name="connsiteX5" fmla="*/ 4374964 w 4519803"/>
              <a:gd name="connsiteY5" fmla="*/ 4401633 h 4401633"/>
              <a:gd name="connsiteX6" fmla="*/ 2349087 w 4519803"/>
              <a:gd name="connsiteY6" fmla="*/ 4385867 h 4401633"/>
              <a:gd name="connsiteX7" fmla="*/ 7883 w 4519803"/>
              <a:gd name="connsiteY7" fmla="*/ 2186553 h 4401633"/>
              <a:gd name="connsiteX8" fmla="*/ 0 w 4519803"/>
              <a:gd name="connsiteY8" fmla="*/ 2170780 h 4401633"/>
              <a:gd name="connsiteX0" fmla="*/ 0 w 4374996"/>
              <a:gd name="connsiteY0" fmla="*/ 2120487 h 4351340"/>
              <a:gd name="connsiteX1" fmla="*/ 2388500 w 4374996"/>
              <a:gd name="connsiteY1" fmla="*/ 1 h 4351340"/>
              <a:gd name="connsiteX2" fmla="*/ 4374965 w 4374996"/>
              <a:gd name="connsiteY2" fmla="*/ 1 h 4351340"/>
              <a:gd name="connsiteX3" fmla="*/ 4367106 w 4374996"/>
              <a:gd name="connsiteY3" fmla="*/ 709473 h 4351340"/>
              <a:gd name="connsiteX4" fmla="*/ 4367106 w 4374996"/>
              <a:gd name="connsiteY4" fmla="*/ 3547274 h 4351340"/>
              <a:gd name="connsiteX5" fmla="*/ 4374964 w 4374996"/>
              <a:gd name="connsiteY5" fmla="*/ 4351340 h 4351340"/>
              <a:gd name="connsiteX6" fmla="*/ 2349087 w 4374996"/>
              <a:gd name="connsiteY6" fmla="*/ 4335574 h 4351340"/>
              <a:gd name="connsiteX7" fmla="*/ 7883 w 4374996"/>
              <a:gd name="connsiteY7" fmla="*/ 2136260 h 4351340"/>
              <a:gd name="connsiteX8" fmla="*/ 0 w 4374996"/>
              <a:gd name="connsiteY8" fmla="*/ 2120487 h 4351340"/>
              <a:gd name="connsiteX0" fmla="*/ 0 w 4519219"/>
              <a:gd name="connsiteY0" fmla="*/ 2170780 h 4401633"/>
              <a:gd name="connsiteX1" fmla="*/ 2396383 w 4519219"/>
              <a:gd name="connsiteY1" fmla="*/ 50294 h 4401633"/>
              <a:gd name="connsiteX2" fmla="*/ 4374965 w 4519219"/>
              <a:gd name="connsiteY2" fmla="*/ 50294 h 4401633"/>
              <a:gd name="connsiteX3" fmla="*/ 4367106 w 4519219"/>
              <a:gd name="connsiteY3" fmla="*/ 759766 h 4401633"/>
              <a:gd name="connsiteX4" fmla="*/ 4367106 w 4519219"/>
              <a:gd name="connsiteY4" fmla="*/ 3597567 h 4401633"/>
              <a:gd name="connsiteX5" fmla="*/ 4374964 w 4519219"/>
              <a:gd name="connsiteY5" fmla="*/ 4401633 h 4401633"/>
              <a:gd name="connsiteX6" fmla="*/ 2349087 w 4519219"/>
              <a:gd name="connsiteY6" fmla="*/ 4385867 h 4401633"/>
              <a:gd name="connsiteX7" fmla="*/ 7883 w 4519219"/>
              <a:gd name="connsiteY7" fmla="*/ 2186553 h 4401633"/>
              <a:gd name="connsiteX8" fmla="*/ 0 w 4519219"/>
              <a:gd name="connsiteY8" fmla="*/ 2170780 h 4401633"/>
              <a:gd name="connsiteX0" fmla="*/ 0 w 4376307"/>
              <a:gd name="connsiteY0" fmla="*/ 2122514 h 4353367"/>
              <a:gd name="connsiteX1" fmla="*/ 2396383 w 4376307"/>
              <a:gd name="connsiteY1" fmla="*/ 2028 h 4353367"/>
              <a:gd name="connsiteX2" fmla="*/ 4374965 w 4376307"/>
              <a:gd name="connsiteY2" fmla="*/ 2028 h 4353367"/>
              <a:gd name="connsiteX3" fmla="*/ 4367106 w 4376307"/>
              <a:gd name="connsiteY3" fmla="*/ 711500 h 4353367"/>
              <a:gd name="connsiteX4" fmla="*/ 4367106 w 4376307"/>
              <a:gd name="connsiteY4" fmla="*/ 3549301 h 4353367"/>
              <a:gd name="connsiteX5" fmla="*/ 4374964 w 4376307"/>
              <a:gd name="connsiteY5" fmla="*/ 4353367 h 4353367"/>
              <a:gd name="connsiteX6" fmla="*/ 2349087 w 4376307"/>
              <a:gd name="connsiteY6" fmla="*/ 4337601 h 4353367"/>
              <a:gd name="connsiteX7" fmla="*/ 7883 w 4376307"/>
              <a:gd name="connsiteY7" fmla="*/ 2138287 h 4353367"/>
              <a:gd name="connsiteX8" fmla="*/ 0 w 4376307"/>
              <a:gd name="connsiteY8" fmla="*/ 2122514 h 4353367"/>
              <a:gd name="connsiteX0" fmla="*/ 165538 w 4368424"/>
              <a:gd name="connsiteY0" fmla="*/ 2122514 h 4353367"/>
              <a:gd name="connsiteX1" fmla="*/ 2388500 w 4368424"/>
              <a:gd name="connsiteY1" fmla="*/ 2028 h 4353367"/>
              <a:gd name="connsiteX2" fmla="*/ 4367082 w 4368424"/>
              <a:gd name="connsiteY2" fmla="*/ 2028 h 4353367"/>
              <a:gd name="connsiteX3" fmla="*/ 4359223 w 4368424"/>
              <a:gd name="connsiteY3" fmla="*/ 711500 h 4353367"/>
              <a:gd name="connsiteX4" fmla="*/ 4359223 w 4368424"/>
              <a:gd name="connsiteY4" fmla="*/ 3549301 h 4353367"/>
              <a:gd name="connsiteX5" fmla="*/ 4367081 w 4368424"/>
              <a:gd name="connsiteY5" fmla="*/ 4353367 h 4353367"/>
              <a:gd name="connsiteX6" fmla="*/ 2341204 w 4368424"/>
              <a:gd name="connsiteY6" fmla="*/ 4337601 h 4353367"/>
              <a:gd name="connsiteX7" fmla="*/ 0 w 4368424"/>
              <a:gd name="connsiteY7" fmla="*/ 2138287 h 4353367"/>
              <a:gd name="connsiteX8" fmla="*/ 165538 w 4368424"/>
              <a:gd name="connsiteY8" fmla="*/ 2122514 h 4353367"/>
              <a:gd name="connsiteX0" fmla="*/ 0 w 4202886"/>
              <a:gd name="connsiteY0" fmla="*/ 2122514 h 4353367"/>
              <a:gd name="connsiteX1" fmla="*/ 2222962 w 4202886"/>
              <a:gd name="connsiteY1" fmla="*/ 2028 h 4353367"/>
              <a:gd name="connsiteX2" fmla="*/ 4201544 w 4202886"/>
              <a:gd name="connsiteY2" fmla="*/ 2028 h 4353367"/>
              <a:gd name="connsiteX3" fmla="*/ 4193685 w 4202886"/>
              <a:gd name="connsiteY3" fmla="*/ 711500 h 4353367"/>
              <a:gd name="connsiteX4" fmla="*/ 4193685 w 4202886"/>
              <a:gd name="connsiteY4" fmla="*/ 3549301 h 4353367"/>
              <a:gd name="connsiteX5" fmla="*/ 4201543 w 4202886"/>
              <a:gd name="connsiteY5" fmla="*/ 4353367 h 4353367"/>
              <a:gd name="connsiteX6" fmla="*/ 2175666 w 4202886"/>
              <a:gd name="connsiteY6" fmla="*/ 4337601 h 4353367"/>
              <a:gd name="connsiteX7" fmla="*/ 0 w 4202886"/>
              <a:gd name="connsiteY7" fmla="*/ 2122521 h 4353367"/>
              <a:gd name="connsiteX8" fmla="*/ 0 w 4202886"/>
              <a:gd name="connsiteY8" fmla="*/ 2122514 h 4353367"/>
              <a:gd name="connsiteX0" fmla="*/ 0 w 4202886"/>
              <a:gd name="connsiteY0" fmla="*/ 2122514 h 4337602"/>
              <a:gd name="connsiteX1" fmla="*/ 2222962 w 4202886"/>
              <a:gd name="connsiteY1" fmla="*/ 2028 h 4337602"/>
              <a:gd name="connsiteX2" fmla="*/ 4201544 w 4202886"/>
              <a:gd name="connsiteY2" fmla="*/ 2028 h 4337602"/>
              <a:gd name="connsiteX3" fmla="*/ 4193685 w 4202886"/>
              <a:gd name="connsiteY3" fmla="*/ 711500 h 4337602"/>
              <a:gd name="connsiteX4" fmla="*/ 4193685 w 4202886"/>
              <a:gd name="connsiteY4" fmla="*/ 3549301 h 4337602"/>
              <a:gd name="connsiteX5" fmla="*/ 4170012 w 4202886"/>
              <a:gd name="connsiteY5" fmla="*/ 4337602 h 4337602"/>
              <a:gd name="connsiteX6" fmla="*/ 2175666 w 4202886"/>
              <a:gd name="connsiteY6" fmla="*/ 4337601 h 4337602"/>
              <a:gd name="connsiteX7" fmla="*/ 0 w 4202886"/>
              <a:gd name="connsiteY7" fmla="*/ 2122521 h 4337602"/>
              <a:gd name="connsiteX8" fmla="*/ 0 w 4202886"/>
              <a:gd name="connsiteY8" fmla="*/ 2122514 h 4337602"/>
              <a:gd name="connsiteX0" fmla="*/ 0 w 4209426"/>
              <a:gd name="connsiteY0" fmla="*/ 2122514 h 4345485"/>
              <a:gd name="connsiteX1" fmla="*/ 2222962 w 4209426"/>
              <a:gd name="connsiteY1" fmla="*/ 2028 h 4345485"/>
              <a:gd name="connsiteX2" fmla="*/ 4201544 w 4209426"/>
              <a:gd name="connsiteY2" fmla="*/ 2028 h 4345485"/>
              <a:gd name="connsiteX3" fmla="*/ 4193685 w 4209426"/>
              <a:gd name="connsiteY3" fmla="*/ 711500 h 4345485"/>
              <a:gd name="connsiteX4" fmla="*/ 4193685 w 4209426"/>
              <a:gd name="connsiteY4" fmla="*/ 3549301 h 4345485"/>
              <a:gd name="connsiteX5" fmla="*/ 4209426 w 4209426"/>
              <a:gd name="connsiteY5" fmla="*/ 4345485 h 4345485"/>
              <a:gd name="connsiteX6" fmla="*/ 2175666 w 4209426"/>
              <a:gd name="connsiteY6" fmla="*/ 4337601 h 4345485"/>
              <a:gd name="connsiteX7" fmla="*/ 0 w 4209426"/>
              <a:gd name="connsiteY7" fmla="*/ 2122521 h 4345485"/>
              <a:gd name="connsiteX8" fmla="*/ 0 w 4209426"/>
              <a:gd name="connsiteY8" fmla="*/ 2122514 h 4345485"/>
              <a:gd name="connsiteX0" fmla="*/ 0 w 4218571"/>
              <a:gd name="connsiteY0" fmla="*/ 2122514 h 4365079"/>
              <a:gd name="connsiteX1" fmla="*/ 2222962 w 4218571"/>
              <a:gd name="connsiteY1" fmla="*/ 2028 h 4365079"/>
              <a:gd name="connsiteX2" fmla="*/ 4201544 w 4218571"/>
              <a:gd name="connsiteY2" fmla="*/ 2028 h 4365079"/>
              <a:gd name="connsiteX3" fmla="*/ 4193685 w 4218571"/>
              <a:gd name="connsiteY3" fmla="*/ 711500 h 4365079"/>
              <a:gd name="connsiteX4" fmla="*/ 4217334 w 4218571"/>
              <a:gd name="connsiteY4" fmla="*/ 4361226 h 4365079"/>
              <a:gd name="connsiteX5" fmla="*/ 4209426 w 4218571"/>
              <a:gd name="connsiteY5" fmla="*/ 4345485 h 4365079"/>
              <a:gd name="connsiteX6" fmla="*/ 2175666 w 4218571"/>
              <a:gd name="connsiteY6" fmla="*/ 4337601 h 4365079"/>
              <a:gd name="connsiteX7" fmla="*/ 0 w 4218571"/>
              <a:gd name="connsiteY7" fmla="*/ 2122521 h 4365079"/>
              <a:gd name="connsiteX8" fmla="*/ 0 w 4218571"/>
              <a:gd name="connsiteY8" fmla="*/ 2122514 h 4365079"/>
              <a:gd name="connsiteX0" fmla="*/ 0 w 4435307"/>
              <a:gd name="connsiteY0" fmla="*/ 2172529 h 4415094"/>
              <a:gd name="connsiteX1" fmla="*/ 2222962 w 4435307"/>
              <a:gd name="connsiteY1" fmla="*/ 52043 h 4415094"/>
              <a:gd name="connsiteX2" fmla="*/ 4201544 w 4435307"/>
              <a:gd name="connsiteY2" fmla="*/ 52043 h 4415094"/>
              <a:gd name="connsiteX3" fmla="*/ 4398637 w 4435307"/>
              <a:gd name="connsiteY3" fmla="*/ 785163 h 4415094"/>
              <a:gd name="connsiteX4" fmla="*/ 4217334 w 4435307"/>
              <a:gd name="connsiteY4" fmla="*/ 4411241 h 4415094"/>
              <a:gd name="connsiteX5" fmla="*/ 4209426 w 4435307"/>
              <a:gd name="connsiteY5" fmla="*/ 4395500 h 4415094"/>
              <a:gd name="connsiteX6" fmla="*/ 2175666 w 4435307"/>
              <a:gd name="connsiteY6" fmla="*/ 4387616 h 4415094"/>
              <a:gd name="connsiteX7" fmla="*/ 0 w 4435307"/>
              <a:gd name="connsiteY7" fmla="*/ 2172536 h 4415094"/>
              <a:gd name="connsiteX8" fmla="*/ 0 w 4435307"/>
              <a:gd name="connsiteY8" fmla="*/ 2172529 h 4415094"/>
              <a:gd name="connsiteX0" fmla="*/ 0 w 4432247"/>
              <a:gd name="connsiteY0" fmla="*/ 2172529 h 4415094"/>
              <a:gd name="connsiteX1" fmla="*/ 2222962 w 4432247"/>
              <a:gd name="connsiteY1" fmla="*/ 52043 h 4415094"/>
              <a:gd name="connsiteX2" fmla="*/ 4201544 w 4432247"/>
              <a:gd name="connsiteY2" fmla="*/ 52043 h 4415094"/>
              <a:gd name="connsiteX3" fmla="*/ 4398637 w 4432247"/>
              <a:gd name="connsiteY3" fmla="*/ 785163 h 4415094"/>
              <a:gd name="connsiteX4" fmla="*/ 4217334 w 4432247"/>
              <a:gd name="connsiteY4" fmla="*/ 4411241 h 4415094"/>
              <a:gd name="connsiteX5" fmla="*/ 4209426 w 4432247"/>
              <a:gd name="connsiteY5" fmla="*/ 4395500 h 4415094"/>
              <a:gd name="connsiteX6" fmla="*/ 2175666 w 4432247"/>
              <a:gd name="connsiteY6" fmla="*/ 4387616 h 4415094"/>
              <a:gd name="connsiteX7" fmla="*/ 0 w 4432247"/>
              <a:gd name="connsiteY7" fmla="*/ 2172536 h 4415094"/>
              <a:gd name="connsiteX8" fmla="*/ 0 w 4432247"/>
              <a:gd name="connsiteY8" fmla="*/ 2172529 h 4415094"/>
              <a:gd name="connsiteX0" fmla="*/ 0 w 4356547"/>
              <a:gd name="connsiteY0" fmla="*/ 2197614 h 4440179"/>
              <a:gd name="connsiteX1" fmla="*/ 2222962 w 4356547"/>
              <a:gd name="connsiteY1" fmla="*/ 77128 h 4440179"/>
              <a:gd name="connsiteX2" fmla="*/ 4201544 w 4356547"/>
              <a:gd name="connsiteY2" fmla="*/ 77128 h 4440179"/>
              <a:gd name="connsiteX3" fmla="*/ 4233099 w 4356547"/>
              <a:gd name="connsiteY3" fmla="*/ 1149207 h 4440179"/>
              <a:gd name="connsiteX4" fmla="*/ 4217334 w 4356547"/>
              <a:gd name="connsiteY4" fmla="*/ 4436326 h 4440179"/>
              <a:gd name="connsiteX5" fmla="*/ 4209426 w 4356547"/>
              <a:gd name="connsiteY5" fmla="*/ 4420585 h 4440179"/>
              <a:gd name="connsiteX6" fmla="*/ 2175666 w 4356547"/>
              <a:gd name="connsiteY6" fmla="*/ 4412701 h 4440179"/>
              <a:gd name="connsiteX7" fmla="*/ 0 w 4356547"/>
              <a:gd name="connsiteY7" fmla="*/ 2197621 h 4440179"/>
              <a:gd name="connsiteX8" fmla="*/ 0 w 4356547"/>
              <a:gd name="connsiteY8" fmla="*/ 2197614 h 4440179"/>
              <a:gd name="connsiteX0" fmla="*/ 0 w 4359624"/>
              <a:gd name="connsiteY0" fmla="*/ 2197614 h 4440179"/>
              <a:gd name="connsiteX1" fmla="*/ 2222962 w 4359624"/>
              <a:gd name="connsiteY1" fmla="*/ 77128 h 4440179"/>
              <a:gd name="connsiteX2" fmla="*/ 4201544 w 4359624"/>
              <a:gd name="connsiteY2" fmla="*/ 77128 h 4440179"/>
              <a:gd name="connsiteX3" fmla="*/ 4233099 w 4359624"/>
              <a:gd name="connsiteY3" fmla="*/ 1149207 h 4440179"/>
              <a:gd name="connsiteX4" fmla="*/ 4217334 w 4359624"/>
              <a:gd name="connsiteY4" fmla="*/ 4436326 h 4440179"/>
              <a:gd name="connsiteX5" fmla="*/ 4209426 w 4359624"/>
              <a:gd name="connsiteY5" fmla="*/ 4420585 h 4440179"/>
              <a:gd name="connsiteX6" fmla="*/ 2175666 w 4359624"/>
              <a:gd name="connsiteY6" fmla="*/ 4412701 h 4440179"/>
              <a:gd name="connsiteX7" fmla="*/ 0 w 4359624"/>
              <a:gd name="connsiteY7" fmla="*/ 2197621 h 4440179"/>
              <a:gd name="connsiteX8" fmla="*/ 0 w 4359624"/>
              <a:gd name="connsiteY8" fmla="*/ 2197614 h 4440179"/>
              <a:gd name="connsiteX0" fmla="*/ 0 w 4358847"/>
              <a:gd name="connsiteY0" fmla="*/ 2197614 h 4440179"/>
              <a:gd name="connsiteX1" fmla="*/ 2222962 w 4358847"/>
              <a:gd name="connsiteY1" fmla="*/ 77128 h 4440179"/>
              <a:gd name="connsiteX2" fmla="*/ 4201544 w 4358847"/>
              <a:gd name="connsiteY2" fmla="*/ 77128 h 4440179"/>
              <a:gd name="connsiteX3" fmla="*/ 4233099 w 4358847"/>
              <a:gd name="connsiteY3" fmla="*/ 1149207 h 4440179"/>
              <a:gd name="connsiteX4" fmla="*/ 4217334 w 4358847"/>
              <a:gd name="connsiteY4" fmla="*/ 4436326 h 4440179"/>
              <a:gd name="connsiteX5" fmla="*/ 4209426 w 4358847"/>
              <a:gd name="connsiteY5" fmla="*/ 4420585 h 4440179"/>
              <a:gd name="connsiteX6" fmla="*/ 2175666 w 4358847"/>
              <a:gd name="connsiteY6" fmla="*/ 4412701 h 4440179"/>
              <a:gd name="connsiteX7" fmla="*/ 0 w 4358847"/>
              <a:gd name="connsiteY7" fmla="*/ 2197621 h 4440179"/>
              <a:gd name="connsiteX8" fmla="*/ 0 w 4358847"/>
              <a:gd name="connsiteY8" fmla="*/ 2197614 h 4440179"/>
              <a:gd name="connsiteX0" fmla="*/ 0 w 4233128"/>
              <a:gd name="connsiteY0" fmla="*/ 2120517 h 4363082"/>
              <a:gd name="connsiteX1" fmla="*/ 2222962 w 4233128"/>
              <a:gd name="connsiteY1" fmla="*/ 31 h 4363082"/>
              <a:gd name="connsiteX2" fmla="*/ 4201544 w 4233128"/>
              <a:gd name="connsiteY2" fmla="*/ 31 h 4363082"/>
              <a:gd name="connsiteX3" fmla="*/ 4233099 w 4233128"/>
              <a:gd name="connsiteY3" fmla="*/ 1072110 h 4363082"/>
              <a:gd name="connsiteX4" fmla="*/ 4217334 w 4233128"/>
              <a:gd name="connsiteY4" fmla="*/ 4359229 h 4363082"/>
              <a:gd name="connsiteX5" fmla="*/ 4209426 w 4233128"/>
              <a:gd name="connsiteY5" fmla="*/ 4343488 h 4363082"/>
              <a:gd name="connsiteX6" fmla="*/ 2175666 w 4233128"/>
              <a:gd name="connsiteY6" fmla="*/ 4335604 h 4363082"/>
              <a:gd name="connsiteX7" fmla="*/ 0 w 4233128"/>
              <a:gd name="connsiteY7" fmla="*/ 2120524 h 4363082"/>
              <a:gd name="connsiteX8" fmla="*/ 0 w 4233128"/>
              <a:gd name="connsiteY8" fmla="*/ 2120517 h 4363082"/>
              <a:gd name="connsiteX0" fmla="*/ 0 w 4356697"/>
              <a:gd name="connsiteY0" fmla="*/ 2197614 h 4440179"/>
              <a:gd name="connsiteX1" fmla="*/ 2222962 w 4356697"/>
              <a:gd name="connsiteY1" fmla="*/ 77128 h 4440179"/>
              <a:gd name="connsiteX2" fmla="*/ 4201544 w 4356697"/>
              <a:gd name="connsiteY2" fmla="*/ 77128 h 4440179"/>
              <a:gd name="connsiteX3" fmla="*/ 4227123 w 4356697"/>
              <a:gd name="connsiteY3" fmla="*/ 1149207 h 4440179"/>
              <a:gd name="connsiteX4" fmla="*/ 4217334 w 4356697"/>
              <a:gd name="connsiteY4" fmla="*/ 4436326 h 4440179"/>
              <a:gd name="connsiteX5" fmla="*/ 4209426 w 4356697"/>
              <a:gd name="connsiteY5" fmla="*/ 4420585 h 4440179"/>
              <a:gd name="connsiteX6" fmla="*/ 2175666 w 4356697"/>
              <a:gd name="connsiteY6" fmla="*/ 4412701 h 4440179"/>
              <a:gd name="connsiteX7" fmla="*/ 0 w 4356697"/>
              <a:gd name="connsiteY7" fmla="*/ 2197621 h 4440179"/>
              <a:gd name="connsiteX8" fmla="*/ 0 w 4356697"/>
              <a:gd name="connsiteY8" fmla="*/ 2197614 h 4440179"/>
              <a:gd name="connsiteX0" fmla="*/ 0 w 4227161"/>
              <a:gd name="connsiteY0" fmla="*/ 2120487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35574 h 4363052"/>
              <a:gd name="connsiteX7" fmla="*/ 0 w 4227161"/>
              <a:gd name="connsiteY7" fmla="*/ 2120494 h 4363052"/>
              <a:gd name="connsiteX8" fmla="*/ 0 w 4227161"/>
              <a:gd name="connsiteY8" fmla="*/ 2120487 h 4363052"/>
              <a:gd name="connsiteX0" fmla="*/ 0 w 4227161"/>
              <a:gd name="connsiteY0" fmla="*/ 2120487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35574 h 4363052"/>
              <a:gd name="connsiteX7" fmla="*/ 0 w 4227161"/>
              <a:gd name="connsiteY7" fmla="*/ 2120494 h 4363052"/>
              <a:gd name="connsiteX8" fmla="*/ 0 w 4227161"/>
              <a:gd name="connsiteY8" fmla="*/ 2120487 h 4363052"/>
              <a:gd name="connsiteX0" fmla="*/ 114300 w 4227161"/>
              <a:gd name="connsiteY0" fmla="*/ 2072080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35574 h 4363052"/>
              <a:gd name="connsiteX7" fmla="*/ 0 w 4227161"/>
              <a:gd name="connsiteY7" fmla="*/ 2120494 h 4363052"/>
              <a:gd name="connsiteX8" fmla="*/ 114300 w 4227161"/>
              <a:gd name="connsiteY8" fmla="*/ 2072080 h 4363052"/>
              <a:gd name="connsiteX0" fmla="*/ 114300 w 4227161"/>
              <a:gd name="connsiteY0" fmla="*/ 2072080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35574 h 4363052"/>
              <a:gd name="connsiteX7" fmla="*/ 0 w 4227161"/>
              <a:gd name="connsiteY7" fmla="*/ 2120494 h 4363052"/>
              <a:gd name="connsiteX8" fmla="*/ 114300 w 4227161"/>
              <a:gd name="connsiteY8" fmla="*/ 2072080 h 4363052"/>
              <a:gd name="connsiteX0" fmla="*/ 114300 w 4227161"/>
              <a:gd name="connsiteY0" fmla="*/ 2072080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03303 h 4363052"/>
              <a:gd name="connsiteX7" fmla="*/ 0 w 4227161"/>
              <a:gd name="connsiteY7" fmla="*/ 2120494 h 4363052"/>
              <a:gd name="connsiteX8" fmla="*/ 114300 w 4227161"/>
              <a:gd name="connsiteY8" fmla="*/ 2072080 h 4363052"/>
              <a:gd name="connsiteX0" fmla="*/ 114300 w 4227161"/>
              <a:gd name="connsiteY0" fmla="*/ 2072080 h 4363052"/>
              <a:gd name="connsiteX1" fmla="*/ 2222962 w 4227161"/>
              <a:gd name="connsiteY1" fmla="*/ 1 h 4363052"/>
              <a:gd name="connsiteX2" fmla="*/ 4201544 w 4227161"/>
              <a:gd name="connsiteY2" fmla="*/ 1 h 4363052"/>
              <a:gd name="connsiteX3" fmla="*/ 4227123 w 4227161"/>
              <a:gd name="connsiteY3" fmla="*/ 1072080 h 4363052"/>
              <a:gd name="connsiteX4" fmla="*/ 4217334 w 4227161"/>
              <a:gd name="connsiteY4" fmla="*/ 4359199 h 4363052"/>
              <a:gd name="connsiteX5" fmla="*/ 4209426 w 4227161"/>
              <a:gd name="connsiteY5" fmla="*/ 4343458 h 4363052"/>
              <a:gd name="connsiteX6" fmla="*/ 2175666 w 4227161"/>
              <a:gd name="connsiteY6" fmla="*/ 4303303 h 4363052"/>
              <a:gd name="connsiteX7" fmla="*/ 0 w 4227161"/>
              <a:gd name="connsiteY7" fmla="*/ 2120494 h 4363052"/>
              <a:gd name="connsiteX8" fmla="*/ 114300 w 4227161"/>
              <a:gd name="connsiteY8" fmla="*/ 2072080 h 4363052"/>
              <a:gd name="connsiteX0" fmla="*/ 114300 w 4227161"/>
              <a:gd name="connsiteY0" fmla="*/ 2072080 h 4361003"/>
              <a:gd name="connsiteX1" fmla="*/ 2222962 w 4227161"/>
              <a:gd name="connsiteY1" fmla="*/ 1 h 4361003"/>
              <a:gd name="connsiteX2" fmla="*/ 4201544 w 4227161"/>
              <a:gd name="connsiteY2" fmla="*/ 1 h 4361003"/>
              <a:gd name="connsiteX3" fmla="*/ 4227123 w 4227161"/>
              <a:gd name="connsiteY3" fmla="*/ 1072080 h 4361003"/>
              <a:gd name="connsiteX4" fmla="*/ 4217334 w 4227161"/>
              <a:gd name="connsiteY4" fmla="*/ 4359199 h 4361003"/>
              <a:gd name="connsiteX5" fmla="*/ 4203076 w 4227161"/>
              <a:gd name="connsiteY5" fmla="*/ 4298279 h 4361003"/>
              <a:gd name="connsiteX6" fmla="*/ 2175666 w 4227161"/>
              <a:gd name="connsiteY6" fmla="*/ 4303303 h 4361003"/>
              <a:gd name="connsiteX7" fmla="*/ 0 w 4227161"/>
              <a:gd name="connsiteY7" fmla="*/ 2120494 h 4361003"/>
              <a:gd name="connsiteX8" fmla="*/ 114300 w 4227161"/>
              <a:gd name="connsiteY8" fmla="*/ 2072080 h 4361003"/>
              <a:gd name="connsiteX0" fmla="*/ 114300 w 4227360"/>
              <a:gd name="connsiteY0" fmla="*/ 2072080 h 4303303"/>
              <a:gd name="connsiteX1" fmla="*/ 2222962 w 4227360"/>
              <a:gd name="connsiteY1" fmla="*/ 1 h 4303303"/>
              <a:gd name="connsiteX2" fmla="*/ 4201544 w 4227360"/>
              <a:gd name="connsiteY2" fmla="*/ 1 h 4303303"/>
              <a:gd name="connsiteX3" fmla="*/ 4227123 w 4227360"/>
              <a:gd name="connsiteY3" fmla="*/ 1072080 h 4303303"/>
              <a:gd name="connsiteX4" fmla="*/ 4217334 w 4227360"/>
              <a:gd name="connsiteY4" fmla="*/ 4268840 h 4303303"/>
              <a:gd name="connsiteX5" fmla="*/ 4203076 w 4227360"/>
              <a:gd name="connsiteY5" fmla="*/ 4298279 h 4303303"/>
              <a:gd name="connsiteX6" fmla="*/ 2175666 w 4227360"/>
              <a:gd name="connsiteY6" fmla="*/ 4303303 h 4303303"/>
              <a:gd name="connsiteX7" fmla="*/ 0 w 4227360"/>
              <a:gd name="connsiteY7" fmla="*/ 2120494 h 4303303"/>
              <a:gd name="connsiteX8" fmla="*/ 114300 w 4227360"/>
              <a:gd name="connsiteY8" fmla="*/ 2072080 h 4303303"/>
              <a:gd name="connsiteX0" fmla="*/ 114300 w 4356304"/>
              <a:gd name="connsiteY0" fmla="*/ 2172622 h 4403845"/>
              <a:gd name="connsiteX1" fmla="*/ 2222962 w 4356304"/>
              <a:gd name="connsiteY1" fmla="*/ 100543 h 4403845"/>
              <a:gd name="connsiteX2" fmla="*/ 4201544 w 4356304"/>
              <a:gd name="connsiteY2" fmla="*/ 100543 h 4403845"/>
              <a:gd name="connsiteX3" fmla="*/ 4227123 w 4356304"/>
              <a:gd name="connsiteY3" fmla="*/ 1488880 h 4403845"/>
              <a:gd name="connsiteX4" fmla="*/ 4217334 w 4356304"/>
              <a:gd name="connsiteY4" fmla="*/ 4369382 h 4403845"/>
              <a:gd name="connsiteX5" fmla="*/ 4203076 w 4356304"/>
              <a:gd name="connsiteY5" fmla="*/ 4398821 h 4403845"/>
              <a:gd name="connsiteX6" fmla="*/ 2175666 w 4356304"/>
              <a:gd name="connsiteY6" fmla="*/ 4403845 h 4403845"/>
              <a:gd name="connsiteX7" fmla="*/ 0 w 4356304"/>
              <a:gd name="connsiteY7" fmla="*/ 2221036 h 4403845"/>
              <a:gd name="connsiteX8" fmla="*/ 114300 w 4356304"/>
              <a:gd name="connsiteY8" fmla="*/ 2172622 h 4403845"/>
              <a:gd name="connsiteX0" fmla="*/ 114300 w 4356304"/>
              <a:gd name="connsiteY0" fmla="*/ 2172622 h 4403845"/>
              <a:gd name="connsiteX1" fmla="*/ 2222962 w 4356304"/>
              <a:gd name="connsiteY1" fmla="*/ 100543 h 4403845"/>
              <a:gd name="connsiteX2" fmla="*/ 4201544 w 4356304"/>
              <a:gd name="connsiteY2" fmla="*/ 100543 h 4403845"/>
              <a:gd name="connsiteX3" fmla="*/ 4227123 w 4356304"/>
              <a:gd name="connsiteY3" fmla="*/ 1488880 h 4403845"/>
              <a:gd name="connsiteX4" fmla="*/ 4217334 w 4356304"/>
              <a:gd name="connsiteY4" fmla="*/ 4369382 h 4403845"/>
              <a:gd name="connsiteX5" fmla="*/ 4203076 w 4356304"/>
              <a:gd name="connsiteY5" fmla="*/ 4398821 h 4403845"/>
              <a:gd name="connsiteX6" fmla="*/ 2175666 w 4356304"/>
              <a:gd name="connsiteY6" fmla="*/ 4403845 h 4403845"/>
              <a:gd name="connsiteX7" fmla="*/ 0 w 4356304"/>
              <a:gd name="connsiteY7" fmla="*/ 2221036 h 4403845"/>
              <a:gd name="connsiteX8" fmla="*/ 114300 w 4356304"/>
              <a:gd name="connsiteY8" fmla="*/ 2172622 h 4403845"/>
              <a:gd name="connsiteX0" fmla="*/ 114300 w 4227360"/>
              <a:gd name="connsiteY0" fmla="*/ 2073262 h 4304485"/>
              <a:gd name="connsiteX1" fmla="*/ 2222962 w 4227360"/>
              <a:gd name="connsiteY1" fmla="*/ 1183 h 4304485"/>
              <a:gd name="connsiteX2" fmla="*/ 4201544 w 4227360"/>
              <a:gd name="connsiteY2" fmla="*/ 1183 h 4304485"/>
              <a:gd name="connsiteX3" fmla="*/ 4227123 w 4227360"/>
              <a:gd name="connsiteY3" fmla="*/ 1389520 h 4304485"/>
              <a:gd name="connsiteX4" fmla="*/ 4217334 w 4227360"/>
              <a:gd name="connsiteY4" fmla="*/ 4270022 h 4304485"/>
              <a:gd name="connsiteX5" fmla="*/ 4203076 w 4227360"/>
              <a:gd name="connsiteY5" fmla="*/ 4299461 h 4304485"/>
              <a:gd name="connsiteX6" fmla="*/ 2175666 w 4227360"/>
              <a:gd name="connsiteY6" fmla="*/ 4304485 h 4304485"/>
              <a:gd name="connsiteX7" fmla="*/ 0 w 4227360"/>
              <a:gd name="connsiteY7" fmla="*/ 2121676 h 4304485"/>
              <a:gd name="connsiteX8" fmla="*/ 114300 w 4227360"/>
              <a:gd name="connsiteY8" fmla="*/ 2073262 h 4304485"/>
              <a:gd name="connsiteX0" fmla="*/ 114300 w 4227360"/>
              <a:gd name="connsiteY0" fmla="*/ 2072083 h 4303306"/>
              <a:gd name="connsiteX1" fmla="*/ 2222962 w 4227360"/>
              <a:gd name="connsiteY1" fmla="*/ 4 h 4303306"/>
              <a:gd name="connsiteX2" fmla="*/ 4201544 w 4227360"/>
              <a:gd name="connsiteY2" fmla="*/ 4 h 4303306"/>
              <a:gd name="connsiteX3" fmla="*/ 4227123 w 4227360"/>
              <a:gd name="connsiteY3" fmla="*/ 1388341 h 4303306"/>
              <a:gd name="connsiteX4" fmla="*/ 4217334 w 4227360"/>
              <a:gd name="connsiteY4" fmla="*/ 4268843 h 4303306"/>
              <a:gd name="connsiteX5" fmla="*/ 4203076 w 4227360"/>
              <a:gd name="connsiteY5" fmla="*/ 4298282 h 4303306"/>
              <a:gd name="connsiteX6" fmla="*/ 2175666 w 4227360"/>
              <a:gd name="connsiteY6" fmla="*/ 4303306 h 4303306"/>
              <a:gd name="connsiteX7" fmla="*/ 0 w 4227360"/>
              <a:gd name="connsiteY7" fmla="*/ 2120497 h 4303306"/>
              <a:gd name="connsiteX8" fmla="*/ 114300 w 4227360"/>
              <a:gd name="connsiteY8" fmla="*/ 2072083 h 4303306"/>
              <a:gd name="connsiteX0" fmla="*/ 114300 w 4227162"/>
              <a:gd name="connsiteY0" fmla="*/ 2072079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114300 w 4227162"/>
              <a:gd name="connsiteY8" fmla="*/ 2072079 h 4303302"/>
              <a:gd name="connsiteX0" fmla="*/ 491 w 4227162"/>
              <a:gd name="connsiteY0" fmla="*/ 2115957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491 w 4227162"/>
              <a:gd name="connsiteY8" fmla="*/ 2115957 h 4303302"/>
              <a:gd name="connsiteX0" fmla="*/ 491 w 4227162"/>
              <a:gd name="connsiteY0" fmla="*/ 2115957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491 w 4227162"/>
              <a:gd name="connsiteY8" fmla="*/ 2115957 h 4303302"/>
              <a:gd name="connsiteX0" fmla="*/ 3666 w 4227162"/>
              <a:gd name="connsiteY0" fmla="*/ 2122411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3666 w 4227162"/>
              <a:gd name="connsiteY8" fmla="*/ 2122411 h 4303302"/>
              <a:gd name="connsiteX0" fmla="*/ 3666 w 4227162"/>
              <a:gd name="connsiteY0" fmla="*/ 2122411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3666 w 4227162"/>
              <a:gd name="connsiteY8" fmla="*/ 2122411 h 4303302"/>
              <a:gd name="connsiteX0" fmla="*/ 70341 w 4227162"/>
              <a:gd name="connsiteY0" fmla="*/ 2125638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70341 w 4227162"/>
              <a:gd name="connsiteY8" fmla="*/ 2125638 h 4303302"/>
              <a:gd name="connsiteX0" fmla="*/ 25891 w 4227162"/>
              <a:gd name="connsiteY0" fmla="*/ 2115957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25891 w 4227162"/>
              <a:gd name="connsiteY8" fmla="*/ 2115957 h 4303302"/>
              <a:gd name="connsiteX0" fmla="*/ 25891 w 4227162"/>
              <a:gd name="connsiteY0" fmla="*/ 2115957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25891 w 4227162"/>
              <a:gd name="connsiteY8" fmla="*/ 2115957 h 4303302"/>
              <a:gd name="connsiteX0" fmla="*/ 3666 w 4227162"/>
              <a:gd name="connsiteY0" fmla="*/ 2125638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3666 w 4227162"/>
              <a:gd name="connsiteY8" fmla="*/ 2125638 h 4303302"/>
              <a:gd name="connsiteX0" fmla="*/ 10016 w 4227162"/>
              <a:gd name="connsiteY0" fmla="*/ 2122411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10016 w 4227162"/>
              <a:gd name="connsiteY8" fmla="*/ 2122411 h 4303302"/>
              <a:gd name="connsiteX0" fmla="*/ 3666 w 4227162"/>
              <a:gd name="connsiteY0" fmla="*/ 2122411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3666 w 4227162"/>
              <a:gd name="connsiteY8" fmla="*/ 2122411 h 4303302"/>
              <a:gd name="connsiteX0" fmla="*/ 491 w 4227162"/>
              <a:gd name="connsiteY0" fmla="*/ 2119184 h 4303302"/>
              <a:gd name="connsiteX1" fmla="*/ 2222962 w 4227162"/>
              <a:gd name="connsiteY1" fmla="*/ 0 h 4303302"/>
              <a:gd name="connsiteX2" fmla="*/ 4221166 w 4227162"/>
              <a:gd name="connsiteY2" fmla="*/ 7978 h 4303302"/>
              <a:gd name="connsiteX3" fmla="*/ 4227123 w 4227162"/>
              <a:gd name="connsiteY3" fmla="*/ 1388337 h 4303302"/>
              <a:gd name="connsiteX4" fmla="*/ 4217334 w 4227162"/>
              <a:gd name="connsiteY4" fmla="*/ 4268839 h 4303302"/>
              <a:gd name="connsiteX5" fmla="*/ 4203076 w 4227162"/>
              <a:gd name="connsiteY5" fmla="*/ 4298278 h 4303302"/>
              <a:gd name="connsiteX6" fmla="*/ 2175666 w 4227162"/>
              <a:gd name="connsiteY6" fmla="*/ 4303302 h 4303302"/>
              <a:gd name="connsiteX7" fmla="*/ 0 w 4227162"/>
              <a:gd name="connsiteY7" fmla="*/ 2120493 h 4303302"/>
              <a:gd name="connsiteX8" fmla="*/ 491 w 4227162"/>
              <a:gd name="connsiteY8" fmla="*/ 2119184 h 43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7162" h="4303302">
                <a:moveTo>
                  <a:pt x="491" y="2119184"/>
                </a:moveTo>
                <a:cubicBezTo>
                  <a:pt x="53823" y="160722"/>
                  <a:pt x="1822424" y="0"/>
                  <a:pt x="2222962" y="0"/>
                </a:cubicBezTo>
                <a:cubicBezTo>
                  <a:pt x="2215082" y="10511"/>
                  <a:pt x="4221836" y="10465"/>
                  <a:pt x="4221166" y="7978"/>
                </a:cubicBezTo>
                <a:cubicBezTo>
                  <a:pt x="4220496" y="5491"/>
                  <a:pt x="4227762" y="678194"/>
                  <a:pt x="4227123" y="1388337"/>
                </a:cubicBezTo>
                <a:cubicBezTo>
                  <a:pt x="4226484" y="2098480"/>
                  <a:pt x="4209452" y="4302995"/>
                  <a:pt x="4217334" y="4268839"/>
                </a:cubicBezTo>
                <a:cubicBezTo>
                  <a:pt x="4225216" y="4283122"/>
                  <a:pt x="4185828" y="4298278"/>
                  <a:pt x="4203076" y="4298278"/>
                </a:cubicBezTo>
                <a:lnTo>
                  <a:pt x="2175666" y="4303302"/>
                </a:lnTo>
                <a:cubicBezTo>
                  <a:pt x="1775128" y="4303302"/>
                  <a:pt x="74448" y="4138004"/>
                  <a:pt x="0" y="2120493"/>
                </a:cubicBezTo>
                <a:cubicBezTo>
                  <a:pt x="164" y="2118981"/>
                  <a:pt x="327" y="2120696"/>
                  <a:pt x="491" y="2119184"/>
                </a:cubicBezTo>
                <a:close/>
              </a:path>
            </a:pathLst>
          </a:custGeom>
          <a:solidFill>
            <a:srgbClr val="DBE8F3"/>
          </a:solidFill>
        </p:spPr>
        <p:txBody>
          <a:bodyPr anchor="ctr" anchorCtr="0">
            <a:normAutofit/>
          </a:bodyPr>
          <a:lstStyle>
            <a:lvl1pPr marL="0" indent="0" algn="ctr">
              <a:buNone/>
              <a:defRPr sz="2000"/>
            </a:lvl1pPr>
          </a:lstStyle>
          <a:p>
            <a:endParaRPr lang="en-US"/>
          </a:p>
        </p:txBody>
      </p:sp>
      <p:grpSp>
        <p:nvGrpSpPr>
          <p:cNvPr id="5" name="Group 4">
            <a:extLst>
              <a:ext uri="{FF2B5EF4-FFF2-40B4-BE49-F238E27FC236}">
                <a16:creationId xmlns:a16="http://schemas.microsoft.com/office/drawing/2014/main" id="{2B5A0B85-9D7A-C5BB-CE03-5C2BC64943CA}"/>
              </a:ext>
            </a:extLst>
          </p:cNvPr>
          <p:cNvGrpSpPr/>
          <p:nvPr userDrawn="1"/>
        </p:nvGrpSpPr>
        <p:grpSpPr>
          <a:xfrm>
            <a:off x="10692846" y="5802893"/>
            <a:ext cx="1268861" cy="680892"/>
            <a:chOff x="4215202" y="3511670"/>
            <a:chExt cx="4070382" cy="2184235"/>
          </a:xfrm>
        </p:grpSpPr>
        <p:pic>
          <p:nvPicPr>
            <p:cNvPr id="6" name="Graphic 5">
              <a:extLst>
                <a:ext uri="{FF2B5EF4-FFF2-40B4-BE49-F238E27FC236}">
                  <a16:creationId xmlns:a16="http://schemas.microsoft.com/office/drawing/2014/main" id="{797F8E3F-7F2E-81A2-8F51-66C695455C3A}"/>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9" name="Graphic 8">
              <a:extLst>
                <a:ext uri="{FF2B5EF4-FFF2-40B4-BE49-F238E27FC236}">
                  <a16:creationId xmlns:a16="http://schemas.microsoft.com/office/drawing/2014/main" id="{AD78C5AB-263B-9100-6D91-19116FB3A5E5}"/>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174616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bg1"/>
        </a:solidFill>
        <a:effectLst/>
      </p:bgPr>
    </p:bg>
    <p:spTree>
      <p:nvGrpSpPr>
        <p:cNvPr id="1" name=""/>
        <p:cNvGrpSpPr/>
        <p:nvPr/>
      </p:nvGrpSpPr>
      <p:grpSpPr>
        <a:xfrm>
          <a:off x="0" y="0"/>
          <a:ext cx="0" cy="0"/>
          <a:chOff x="0" y="0"/>
          <a:chExt cx="0" cy="0"/>
        </a:xfrm>
      </p:grpSpPr>
      <p:pic>
        <p:nvPicPr>
          <p:cNvPr id="4" name="Picture 3" descr="A blue background with a white circle&#10;&#10;Description automatically generated">
            <a:extLst>
              <a:ext uri="{FF2B5EF4-FFF2-40B4-BE49-F238E27FC236}">
                <a16:creationId xmlns:a16="http://schemas.microsoft.com/office/drawing/2014/main" id="{24D3BA20-0110-58C0-F6B9-D7CFA9DC2E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0A8945-5A50-8D44-BF07-0FD4A1E87E40}"/>
              </a:ext>
            </a:extLst>
          </p:cNvPr>
          <p:cNvSpPr>
            <a:spLocks noGrp="1"/>
          </p:cNvSpPr>
          <p:nvPr>
            <p:ph idx="1"/>
          </p:nvPr>
        </p:nvSpPr>
        <p:spPr>
          <a:xfrm>
            <a:off x="589472" y="1825625"/>
            <a:ext cx="6895061" cy="4351338"/>
          </a:xfrm>
        </p:spPr>
        <p:txBody>
          <a:bodyPr>
            <a:noAutofit/>
          </a:bodyPr>
          <a:lstStyle>
            <a:lvl1pPr>
              <a:buClr>
                <a:srgbClr val="FFC021"/>
              </a:buClr>
              <a:defRPr b="0">
                <a:solidFill>
                  <a:schemeClr val="bg1"/>
                </a:solidFill>
                <a:latin typeface="Bogle" panose="020B0503020203060203" pitchFamily="34" charset="77"/>
              </a:defRPr>
            </a:lvl1pPr>
            <a:lvl2pPr>
              <a:buClr>
                <a:srgbClr val="FFC021"/>
              </a:buClr>
              <a:defRPr b="0">
                <a:solidFill>
                  <a:schemeClr val="bg1"/>
                </a:solidFill>
                <a:latin typeface="Bogle" panose="020B0503020203060203" pitchFamily="34" charset="77"/>
              </a:defRPr>
            </a:lvl2pPr>
            <a:lvl3pPr>
              <a:buClr>
                <a:srgbClr val="FFC021"/>
              </a:buClr>
              <a:defRPr b="0">
                <a:solidFill>
                  <a:schemeClr val="bg1"/>
                </a:solidFill>
                <a:latin typeface="Bogle" panose="020B0503020203060203" pitchFamily="34" charset="77"/>
              </a:defRPr>
            </a:lvl3pPr>
            <a:lvl4pPr>
              <a:buClr>
                <a:srgbClr val="FFC021"/>
              </a:buClr>
              <a:defRPr b="0">
                <a:solidFill>
                  <a:schemeClr val="bg1"/>
                </a:solidFill>
                <a:latin typeface="Bogle" panose="020B0503020203060203" pitchFamily="34" charset="77"/>
              </a:defRPr>
            </a:lvl4pPr>
            <a:lvl5pPr>
              <a:buClr>
                <a:srgbClr val="FFC021"/>
              </a:buClr>
              <a:defRPr b="0">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648A42-1F95-A04B-A26A-DF192AD210DD}"/>
              </a:ext>
            </a:extLst>
          </p:cNvPr>
          <p:cNvSpPr>
            <a:spLocks noGrp="1"/>
          </p:cNvSpPr>
          <p:nvPr>
            <p:ph type="title"/>
          </p:nvPr>
        </p:nvSpPr>
        <p:spPr>
          <a:xfrm>
            <a:off x="589472" y="779436"/>
            <a:ext cx="11013056" cy="552660"/>
          </a:xfrm>
        </p:spPr>
        <p:txBody>
          <a:bodyPr tIns="0" bIns="0"/>
          <a:lstStyle>
            <a:lvl1pPr>
              <a:defRPr sz="3200" b="0" spc="-70" baseline="0">
                <a:solidFill>
                  <a:schemeClr val="bg1"/>
                </a:solidFill>
                <a:latin typeface="Bogle" panose="020B0503020203060203" pitchFamily="34" charset="77"/>
              </a:defRPr>
            </a:lvl1pPr>
          </a:lstStyle>
          <a:p>
            <a:r>
              <a:rPr lang="en-US"/>
              <a:t>Click to edit Master title style</a:t>
            </a:r>
          </a:p>
        </p:txBody>
      </p:sp>
      <p:sp>
        <p:nvSpPr>
          <p:cNvPr id="15" name="Text Placeholder 10">
            <a:extLst>
              <a:ext uri="{FF2B5EF4-FFF2-40B4-BE49-F238E27FC236}">
                <a16:creationId xmlns:a16="http://schemas.microsoft.com/office/drawing/2014/main" id="{272FD146-0231-DB4A-AD06-C78D5A2EE861}"/>
              </a:ext>
            </a:extLst>
          </p:cNvPr>
          <p:cNvSpPr>
            <a:spLocks noGrp="1"/>
          </p:cNvSpPr>
          <p:nvPr>
            <p:ph type="body" sz="quarter" idx="13" hasCustomPrompt="1"/>
          </p:nvPr>
        </p:nvSpPr>
        <p:spPr>
          <a:xfrm>
            <a:off x="588963" y="411620"/>
            <a:ext cx="3878262" cy="234582"/>
          </a:xfrm>
        </p:spPr>
        <p:txBody>
          <a:bodyPr>
            <a:noAutofit/>
          </a:bodyPr>
          <a:lstStyle>
            <a:lvl1pPr>
              <a:buNone/>
              <a:defRPr sz="1400" b="0">
                <a:solidFill>
                  <a:schemeClr val="bg1"/>
                </a:solidFill>
              </a:defRPr>
            </a:lvl1pPr>
          </a:lstStyle>
          <a:p>
            <a:pPr lvl="0"/>
            <a:r>
              <a:rPr lang="en-US"/>
              <a:t>HEADING</a:t>
            </a:r>
          </a:p>
        </p:txBody>
      </p:sp>
      <p:sp>
        <p:nvSpPr>
          <p:cNvPr id="10" name="Footer Placeholder 4">
            <a:extLst>
              <a:ext uri="{FF2B5EF4-FFF2-40B4-BE49-F238E27FC236}">
                <a16:creationId xmlns:a16="http://schemas.microsoft.com/office/drawing/2014/main" id="{E94606D0-AC15-234F-810B-B962DDF45D24}"/>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1" name="Slide Number Placeholder 5">
            <a:extLst>
              <a:ext uri="{FF2B5EF4-FFF2-40B4-BE49-F238E27FC236}">
                <a16:creationId xmlns:a16="http://schemas.microsoft.com/office/drawing/2014/main" id="{7743B367-99D9-3B4C-A2F8-5479D2A3A03E}"/>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grpSp>
        <p:nvGrpSpPr>
          <p:cNvPr id="6" name="Group 5">
            <a:extLst>
              <a:ext uri="{FF2B5EF4-FFF2-40B4-BE49-F238E27FC236}">
                <a16:creationId xmlns:a16="http://schemas.microsoft.com/office/drawing/2014/main" id="{1C1173FB-C195-A698-46C5-AECDAF8B3177}"/>
              </a:ext>
            </a:extLst>
          </p:cNvPr>
          <p:cNvGrpSpPr/>
          <p:nvPr userDrawn="1"/>
        </p:nvGrpSpPr>
        <p:grpSpPr>
          <a:xfrm>
            <a:off x="10692846" y="5802893"/>
            <a:ext cx="1268861" cy="680892"/>
            <a:chOff x="4215202" y="3511670"/>
            <a:chExt cx="4070382" cy="2184235"/>
          </a:xfrm>
        </p:grpSpPr>
        <p:pic>
          <p:nvPicPr>
            <p:cNvPr id="7" name="Graphic 6">
              <a:extLst>
                <a:ext uri="{FF2B5EF4-FFF2-40B4-BE49-F238E27FC236}">
                  <a16:creationId xmlns:a16="http://schemas.microsoft.com/office/drawing/2014/main" id="{84711B5C-8244-904E-32D4-B8495E854D8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8" name="Graphic 7">
              <a:extLst>
                <a:ext uri="{FF2B5EF4-FFF2-40B4-BE49-F238E27FC236}">
                  <a16:creationId xmlns:a16="http://schemas.microsoft.com/office/drawing/2014/main" id="{B3D80785-E9C1-883D-B650-1DB8A47C4B21}"/>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237181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A blue background with a white circle&#10;&#10;Description automatically generated">
            <a:extLst>
              <a:ext uri="{FF2B5EF4-FFF2-40B4-BE49-F238E27FC236}">
                <a16:creationId xmlns:a16="http://schemas.microsoft.com/office/drawing/2014/main" id="{70A9F04F-0628-9DF7-D6EB-E18B4EF49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Footer Placeholder 4">
            <a:extLst>
              <a:ext uri="{FF2B5EF4-FFF2-40B4-BE49-F238E27FC236}">
                <a16:creationId xmlns:a16="http://schemas.microsoft.com/office/drawing/2014/main" id="{E94606D0-AC15-234F-810B-B962DDF45D24}"/>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2"/>
                </a:solidFill>
                <a:latin typeface="Bogle" panose="020B0503020203060203" pitchFamily="34" charset="77"/>
              </a:defRPr>
            </a:lvl1pPr>
          </a:lstStyle>
          <a:p>
            <a:r>
              <a:rPr lang="en-US"/>
              <a:t>Walmart Confidential</a:t>
            </a:r>
          </a:p>
        </p:txBody>
      </p:sp>
      <p:sp>
        <p:nvSpPr>
          <p:cNvPr id="11" name="Slide Number Placeholder 5">
            <a:extLst>
              <a:ext uri="{FF2B5EF4-FFF2-40B4-BE49-F238E27FC236}">
                <a16:creationId xmlns:a16="http://schemas.microsoft.com/office/drawing/2014/main" id="{7743B367-99D9-3B4C-A2F8-5479D2A3A03E}"/>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2"/>
                </a:solidFill>
                <a:latin typeface="Bogle" panose="020B0503020203060203" pitchFamily="34" charset="77"/>
              </a:defRPr>
            </a:lvl1pPr>
          </a:lstStyle>
          <a:p>
            <a:fld id="{CC016F9F-E390-8549-93F9-91A8D6CA4677}" type="slidenum">
              <a:rPr lang="en-US" smtClean="0"/>
              <a:pPr/>
              <a:t>‹#›</a:t>
            </a:fld>
            <a:endParaRPr lang="en-US"/>
          </a:p>
        </p:txBody>
      </p:sp>
      <p:sp>
        <p:nvSpPr>
          <p:cNvPr id="4" name="Content Placeholder 2">
            <a:extLst>
              <a:ext uri="{FF2B5EF4-FFF2-40B4-BE49-F238E27FC236}">
                <a16:creationId xmlns:a16="http://schemas.microsoft.com/office/drawing/2014/main" id="{20575800-B7C3-20F0-BAAE-94BA3F63729B}"/>
              </a:ext>
            </a:extLst>
          </p:cNvPr>
          <p:cNvSpPr>
            <a:spLocks noGrp="1"/>
          </p:cNvSpPr>
          <p:nvPr>
            <p:ph idx="1"/>
          </p:nvPr>
        </p:nvSpPr>
        <p:spPr>
          <a:xfrm>
            <a:off x="589472" y="1825625"/>
            <a:ext cx="11013056" cy="4351338"/>
          </a:xfrm>
        </p:spPr>
        <p:txBody>
          <a:bodyPr/>
          <a:lstStyle>
            <a:lvl1pPr>
              <a:buClr>
                <a:srgbClr val="FFC021"/>
              </a:buClr>
              <a:defRPr b="0">
                <a:solidFill>
                  <a:schemeClr val="bg1"/>
                </a:solidFill>
                <a:latin typeface="Bogle" panose="020B0503020203060203" pitchFamily="34" charset="77"/>
              </a:defRPr>
            </a:lvl1pPr>
            <a:lvl2pPr>
              <a:buClr>
                <a:srgbClr val="FFC021"/>
              </a:buClr>
              <a:defRPr b="0">
                <a:solidFill>
                  <a:schemeClr val="bg1"/>
                </a:solidFill>
                <a:latin typeface="Bogle" panose="020B0503020203060203" pitchFamily="34" charset="77"/>
              </a:defRPr>
            </a:lvl2pPr>
            <a:lvl3pPr>
              <a:buClr>
                <a:srgbClr val="FFC021"/>
              </a:buClr>
              <a:defRPr b="0">
                <a:solidFill>
                  <a:schemeClr val="bg1"/>
                </a:solidFill>
                <a:latin typeface="Bogle" panose="020B0503020203060203" pitchFamily="34" charset="77"/>
              </a:defRPr>
            </a:lvl3pPr>
            <a:lvl4pPr>
              <a:buClr>
                <a:srgbClr val="FFC021"/>
              </a:buClr>
              <a:defRPr b="0">
                <a:solidFill>
                  <a:schemeClr val="bg1"/>
                </a:solidFill>
                <a:latin typeface="Bogle" panose="020B0503020203060203" pitchFamily="34" charset="77"/>
              </a:defRPr>
            </a:lvl4pPr>
            <a:lvl5pPr>
              <a:buClr>
                <a:srgbClr val="FFC021"/>
              </a:buClr>
              <a:defRPr b="0">
                <a:solidFill>
                  <a:schemeClr val="bg1"/>
                </a:solidFill>
                <a:latin typeface="Bogle" panose="020B0503020203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2B157A12-EE9D-4290-71CF-9088FE793507}"/>
              </a:ext>
            </a:extLst>
          </p:cNvPr>
          <p:cNvSpPr>
            <a:spLocks noGrp="1"/>
          </p:cNvSpPr>
          <p:nvPr>
            <p:ph type="title"/>
          </p:nvPr>
        </p:nvSpPr>
        <p:spPr>
          <a:xfrm>
            <a:off x="589472" y="440575"/>
            <a:ext cx="11013056" cy="552660"/>
          </a:xfrm>
        </p:spPr>
        <p:txBody>
          <a:bodyPr tIns="0" bIns="0"/>
          <a:lstStyle>
            <a:lvl1pPr>
              <a:defRPr b="0" spc="-70" baseline="0">
                <a:solidFill>
                  <a:schemeClr val="bg1"/>
                </a:solidFill>
                <a:latin typeface="Bogle" panose="020B0503020203060203" pitchFamily="34" charset="77"/>
              </a:defRPr>
            </a:lvl1pPr>
          </a:lstStyle>
          <a:p>
            <a:r>
              <a:rPr lang="en-US"/>
              <a:t>Click to edit Master title style</a:t>
            </a:r>
          </a:p>
        </p:txBody>
      </p:sp>
      <p:sp>
        <p:nvSpPr>
          <p:cNvPr id="7" name="Text Placeholder 10">
            <a:extLst>
              <a:ext uri="{FF2B5EF4-FFF2-40B4-BE49-F238E27FC236}">
                <a16:creationId xmlns:a16="http://schemas.microsoft.com/office/drawing/2014/main" id="{A4887905-2A44-575C-2104-7005DE0511CE}"/>
              </a:ext>
            </a:extLst>
          </p:cNvPr>
          <p:cNvSpPr>
            <a:spLocks noGrp="1"/>
          </p:cNvSpPr>
          <p:nvPr>
            <p:ph type="body" sz="quarter" idx="13" hasCustomPrompt="1"/>
          </p:nvPr>
        </p:nvSpPr>
        <p:spPr>
          <a:xfrm>
            <a:off x="588963" y="1021228"/>
            <a:ext cx="3878262" cy="392113"/>
          </a:xfrm>
        </p:spPr>
        <p:txBody>
          <a:bodyPr>
            <a:noAutofit/>
          </a:bodyPr>
          <a:lstStyle>
            <a:lvl1pPr>
              <a:buNone/>
              <a:defRPr sz="1400" b="0">
                <a:solidFill>
                  <a:schemeClr val="bg1"/>
                </a:solidFill>
              </a:defRPr>
            </a:lvl1pPr>
          </a:lstStyle>
          <a:p>
            <a:pPr lvl="0"/>
            <a:r>
              <a:rPr lang="en-US"/>
              <a:t>SUBTITLE</a:t>
            </a:r>
          </a:p>
        </p:txBody>
      </p:sp>
      <p:grpSp>
        <p:nvGrpSpPr>
          <p:cNvPr id="2" name="Group 1">
            <a:extLst>
              <a:ext uri="{FF2B5EF4-FFF2-40B4-BE49-F238E27FC236}">
                <a16:creationId xmlns:a16="http://schemas.microsoft.com/office/drawing/2014/main" id="{691D26E0-5BB9-F330-3F27-1EA2EFD7A666}"/>
              </a:ext>
            </a:extLst>
          </p:cNvPr>
          <p:cNvGrpSpPr/>
          <p:nvPr userDrawn="1"/>
        </p:nvGrpSpPr>
        <p:grpSpPr>
          <a:xfrm>
            <a:off x="10692846" y="5802893"/>
            <a:ext cx="1268861" cy="680892"/>
            <a:chOff x="4215202" y="3511670"/>
            <a:chExt cx="4070382" cy="2184235"/>
          </a:xfrm>
        </p:grpSpPr>
        <p:pic>
          <p:nvPicPr>
            <p:cNvPr id="3" name="Graphic 2">
              <a:extLst>
                <a:ext uri="{FF2B5EF4-FFF2-40B4-BE49-F238E27FC236}">
                  <a16:creationId xmlns:a16="http://schemas.microsoft.com/office/drawing/2014/main" id="{62E939DC-FEF2-243B-8F30-5207F59064C3}"/>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8" name="Graphic 7">
              <a:extLst>
                <a:ext uri="{FF2B5EF4-FFF2-40B4-BE49-F238E27FC236}">
                  <a16:creationId xmlns:a16="http://schemas.microsoft.com/office/drawing/2014/main" id="{0C7B5604-043F-328A-0626-A18292CAF192}"/>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147476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3" name="Picture 2" descr="A blue background with a square&#10;&#10;Description automatically generated">
            <a:extLst>
              <a:ext uri="{FF2B5EF4-FFF2-40B4-BE49-F238E27FC236}">
                <a16:creationId xmlns:a16="http://schemas.microsoft.com/office/drawing/2014/main" id="{01744920-D7A3-C974-A273-B55B36FEDC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D4338339-DBBD-F0DA-36CC-7953C55E921D}"/>
              </a:ext>
            </a:extLst>
          </p:cNvPr>
          <p:cNvSpPr>
            <a:spLocks noGrp="1"/>
          </p:cNvSpPr>
          <p:nvPr>
            <p:ph type="ctrTitle" hasCustomPrompt="1"/>
          </p:nvPr>
        </p:nvSpPr>
        <p:spPr>
          <a:xfrm>
            <a:off x="3494299" y="4265215"/>
            <a:ext cx="5203402" cy="1489663"/>
          </a:xfrm>
        </p:spPr>
        <p:txBody>
          <a:bodyPr anchor="t" anchorCtr="0"/>
          <a:lstStyle>
            <a:lvl1pPr algn="ctr">
              <a:defRPr sz="4800" b="0" i="0">
                <a:solidFill>
                  <a:schemeClr val="bg1"/>
                </a:solidFill>
                <a:latin typeface="Bogle" panose="020B0503020203060203" pitchFamily="34" charset="77"/>
              </a:defRPr>
            </a:lvl1pPr>
          </a:lstStyle>
          <a:p>
            <a:r>
              <a:rPr lang="en-US"/>
              <a:t>Click to edit section title</a:t>
            </a:r>
          </a:p>
        </p:txBody>
      </p:sp>
      <p:sp>
        <p:nvSpPr>
          <p:cNvPr id="9" name="Text Placeholder 2">
            <a:extLst>
              <a:ext uri="{FF2B5EF4-FFF2-40B4-BE49-F238E27FC236}">
                <a16:creationId xmlns:a16="http://schemas.microsoft.com/office/drawing/2014/main" id="{88E4550F-1755-815E-9489-1201D9F0EE0D}"/>
              </a:ext>
            </a:extLst>
          </p:cNvPr>
          <p:cNvSpPr>
            <a:spLocks noGrp="1"/>
          </p:cNvSpPr>
          <p:nvPr>
            <p:ph type="body" idx="1" hasCustomPrompt="1"/>
          </p:nvPr>
        </p:nvSpPr>
        <p:spPr>
          <a:xfrm>
            <a:off x="3712073" y="3516720"/>
            <a:ext cx="4767854" cy="365126"/>
          </a:xfrm>
        </p:spPr>
        <p:txBody>
          <a:bodyPr vert="horz" lIns="91440" tIns="45720" rIns="91440" bIns="45720" rtlCol="0">
            <a:noAutofit/>
          </a:bodyPr>
          <a:lstStyle>
            <a:lvl1pPr marL="0" indent="0" algn="ctr">
              <a:buNone/>
              <a:tabLst/>
              <a:defRPr lang="en-US" sz="1600" b="0" dirty="0">
                <a:solidFill>
                  <a:schemeClr val="bg1"/>
                </a:solidFill>
              </a:defRPr>
            </a:lvl1pPr>
          </a:lstStyle>
          <a:p>
            <a:pPr marL="7938" lvl="0" indent="-7938"/>
            <a:r>
              <a:rPr lang="en-US"/>
              <a:t>HEADER</a:t>
            </a:r>
          </a:p>
        </p:txBody>
      </p:sp>
      <p:cxnSp>
        <p:nvCxnSpPr>
          <p:cNvPr id="12" name="Straight Connector 11">
            <a:extLst>
              <a:ext uri="{FF2B5EF4-FFF2-40B4-BE49-F238E27FC236}">
                <a16:creationId xmlns:a16="http://schemas.microsoft.com/office/drawing/2014/main" id="{CE643106-61D8-915E-C208-ED11288D4F8A}"/>
              </a:ext>
            </a:extLst>
          </p:cNvPr>
          <p:cNvCxnSpPr>
            <a:cxnSpLocks/>
          </p:cNvCxnSpPr>
          <p:nvPr userDrawn="1"/>
        </p:nvCxnSpPr>
        <p:spPr>
          <a:xfrm>
            <a:off x="5342374" y="4032434"/>
            <a:ext cx="1507253" cy="0"/>
          </a:xfrm>
          <a:prstGeom prst="line">
            <a:avLst/>
          </a:prstGeom>
          <a:ln w="50800" cap="rnd">
            <a:solidFill>
              <a:srgbClr val="FFC02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65C5E1F-B8A3-2E18-041F-C6B4DB2174A9}"/>
              </a:ext>
            </a:extLst>
          </p:cNvPr>
          <p:cNvGrpSpPr/>
          <p:nvPr userDrawn="1"/>
        </p:nvGrpSpPr>
        <p:grpSpPr>
          <a:xfrm>
            <a:off x="4633005" y="522404"/>
            <a:ext cx="3258618" cy="1748629"/>
            <a:chOff x="4215202" y="3511670"/>
            <a:chExt cx="4070382" cy="2184235"/>
          </a:xfrm>
        </p:grpSpPr>
        <p:pic>
          <p:nvPicPr>
            <p:cNvPr id="10" name="Graphic 9">
              <a:extLst>
                <a:ext uri="{FF2B5EF4-FFF2-40B4-BE49-F238E27FC236}">
                  <a16:creationId xmlns:a16="http://schemas.microsoft.com/office/drawing/2014/main" id="{9FE4297A-6397-CD2B-DF17-31ED13C3BDA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11" name="Graphic 10">
              <a:extLst>
                <a:ext uri="{FF2B5EF4-FFF2-40B4-BE49-F238E27FC236}">
                  <a16:creationId xmlns:a16="http://schemas.microsoft.com/office/drawing/2014/main" id="{32482E84-B45B-009F-4FE2-478DC4C6D68A}"/>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357788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pic>
        <p:nvPicPr>
          <p:cNvPr id="3" name="Picture 2" descr="A blue background with a square&#10;&#10;Description automatically generated">
            <a:extLst>
              <a:ext uri="{FF2B5EF4-FFF2-40B4-BE49-F238E27FC236}">
                <a16:creationId xmlns:a16="http://schemas.microsoft.com/office/drawing/2014/main" id="{01744920-D7A3-C974-A273-B55B36FEDC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D4338339-DBBD-F0DA-36CC-7953C55E921D}"/>
              </a:ext>
            </a:extLst>
          </p:cNvPr>
          <p:cNvSpPr>
            <a:spLocks noGrp="1"/>
          </p:cNvSpPr>
          <p:nvPr>
            <p:ph type="ctrTitle" hasCustomPrompt="1"/>
          </p:nvPr>
        </p:nvSpPr>
        <p:spPr>
          <a:xfrm>
            <a:off x="3494299" y="3630425"/>
            <a:ext cx="5203402" cy="1489663"/>
          </a:xfrm>
        </p:spPr>
        <p:txBody>
          <a:bodyPr anchor="t" anchorCtr="0"/>
          <a:lstStyle>
            <a:lvl1pPr algn="ctr">
              <a:defRPr sz="4800" b="0" i="0">
                <a:solidFill>
                  <a:schemeClr val="bg1"/>
                </a:solidFill>
                <a:latin typeface="Bogle" panose="020B0503020203060203" pitchFamily="34" charset="77"/>
              </a:defRPr>
            </a:lvl1pPr>
          </a:lstStyle>
          <a:p>
            <a:r>
              <a:rPr lang="en-US"/>
              <a:t>Click to edit section title</a:t>
            </a:r>
          </a:p>
        </p:txBody>
      </p:sp>
      <p:grpSp>
        <p:nvGrpSpPr>
          <p:cNvPr id="2" name="Group 1">
            <a:extLst>
              <a:ext uri="{FF2B5EF4-FFF2-40B4-BE49-F238E27FC236}">
                <a16:creationId xmlns:a16="http://schemas.microsoft.com/office/drawing/2014/main" id="{BDE07A98-3F1A-9744-FA3D-1BDD42098F3F}"/>
              </a:ext>
            </a:extLst>
          </p:cNvPr>
          <p:cNvGrpSpPr/>
          <p:nvPr userDrawn="1"/>
        </p:nvGrpSpPr>
        <p:grpSpPr>
          <a:xfrm>
            <a:off x="4633005" y="522404"/>
            <a:ext cx="3258618" cy="1748629"/>
            <a:chOff x="4215202" y="3511670"/>
            <a:chExt cx="4070382" cy="2184235"/>
          </a:xfrm>
        </p:grpSpPr>
        <p:pic>
          <p:nvPicPr>
            <p:cNvPr id="5" name="Graphic 4">
              <a:extLst>
                <a:ext uri="{FF2B5EF4-FFF2-40B4-BE49-F238E27FC236}">
                  <a16:creationId xmlns:a16="http://schemas.microsoft.com/office/drawing/2014/main" id="{84DE6B69-8FE1-3C43-5516-7BD79FFCCEED}"/>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91" r="4889" b="19801"/>
            <a:stretch/>
          </p:blipFill>
          <p:spPr>
            <a:xfrm>
              <a:off x="4215202" y="3511670"/>
              <a:ext cx="1765956" cy="2184235"/>
            </a:xfrm>
            <a:prstGeom prst="rect">
              <a:avLst/>
            </a:prstGeom>
            <a:effectLst>
              <a:reflection blurRad="6350" stA="25000" endPos="32797" dir="5400000" sy="-100000" algn="bl" rotWithShape="0"/>
            </a:effectLst>
          </p:spPr>
        </p:pic>
        <p:pic>
          <p:nvPicPr>
            <p:cNvPr id="6" name="Graphic 5">
              <a:extLst>
                <a:ext uri="{FF2B5EF4-FFF2-40B4-BE49-F238E27FC236}">
                  <a16:creationId xmlns:a16="http://schemas.microsoft.com/office/drawing/2014/main" id="{82396BE7-2E9A-C9F2-1901-F315374582BA}"/>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9314"/>
            <a:stretch/>
          </p:blipFill>
          <p:spPr>
            <a:xfrm>
              <a:off x="5857555" y="3650147"/>
              <a:ext cx="2428029" cy="1989773"/>
            </a:xfrm>
            <a:prstGeom prst="rect">
              <a:avLst/>
            </a:prstGeom>
            <a:effectLst>
              <a:reflection blurRad="6350" stA="25000" endPos="32797" dir="5400000" sy="-100000" algn="bl" rotWithShape="0"/>
            </a:effectLst>
          </p:spPr>
        </p:pic>
      </p:grpSp>
    </p:spTree>
    <p:extLst>
      <p:ext uri="{BB962C8B-B14F-4D97-AF65-F5344CB8AC3E}">
        <p14:creationId xmlns:p14="http://schemas.microsoft.com/office/powerpoint/2010/main" val="423322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2766C-0D83-1946-AABB-E8C7DE8DF0CD}"/>
              </a:ext>
            </a:extLst>
          </p:cNvPr>
          <p:cNvSpPr>
            <a:spLocks noGrp="1"/>
          </p:cNvSpPr>
          <p:nvPr>
            <p:ph type="title"/>
          </p:nvPr>
        </p:nvSpPr>
        <p:spPr>
          <a:xfrm>
            <a:off x="589472" y="365125"/>
            <a:ext cx="11013056"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91A8CAAF-262B-5445-AB55-01E114AF1D3E}"/>
              </a:ext>
            </a:extLst>
          </p:cNvPr>
          <p:cNvSpPr>
            <a:spLocks noGrp="1"/>
          </p:cNvSpPr>
          <p:nvPr>
            <p:ph type="body" idx="1"/>
          </p:nvPr>
        </p:nvSpPr>
        <p:spPr>
          <a:xfrm>
            <a:off x="589472" y="1825625"/>
            <a:ext cx="1101305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E4DD91-7366-454D-A618-C17826F92514}"/>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1"/>
                </a:solidFill>
                <a:latin typeface="Bogle" panose="020B0503020203060203" pitchFamily="34" charset="77"/>
              </a:defRPr>
            </a:lvl1pPr>
          </a:lstStyle>
          <a:p>
            <a:r>
              <a:rPr lang="en-US"/>
              <a:t>Walmart Confidential</a:t>
            </a:r>
          </a:p>
        </p:txBody>
      </p:sp>
      <p:sp>
        <p:nvSpPr>
          <p:cNvPr id="6" name="Slide Number Placeholder 5">
            <a:extLst>
              <a:ext uri="{FF2B5EF4-FFF2-40B4-BE49-F238E27FC236}">
                <a16:creationId xmlns:a16="http://schemas.microsoft.com/office/drawing/2014/main" id="{F9E8D426-0F85-2543-B7D1-C8170F0FD501}"/>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1"/>
                </a:solidFill>
                <a:latin typeface="Bogle" panose="020B0503020203060203" pitchFamily="34" charset="77"/>
              </a:defRPr>
            </a:lvl1pPr>
          </a:lstStyle>
          <a:p>
            <a:fld id="{CC016F9F-E390-8549-93F9-91A8D6CA4677}" type="slidenum">
              <a:rPr lang="en-US" smtClean="0"/>
              <a:pPr/>
              <a:t>‹#›</a:t>
            </a:fld>
            <a:endParaRPr lang="en-US"/>
          </a:p>
        </p:txBody>
      </p:sp>
    </p:spTree>
    <p:extLst>
      <p:ext uri="{BB962C8B-B14F-4D97-AF65-F5344CB8AC3E}">
        <p14:creationId xmlns:p14="http://schemas.microsoft.com/office/powerpoint/2010/main" val="1091326164"/>
      </p:ext>
    </p:extLst>
  </p:cSld>
  <p:clrMap bg1="lt1" tx1="dk1" bg2="lt2" tx2="dk2" accent1="accent1" accent2="accent2" accent3="accent3" accent4="accent4" accent5="accent5" accent6="accent6" hlink="hlink" folHlink="folHlink"/>
  <p:sldLayoutIdLst>
    <p:sldLayoutId id="2147483722" r:id="rId1"/>
    <p:sldLayoutId id="2147483726" r:id="rId2"/>
    <p:sldLayoutId id="2147483729" r:id="rId3"/>
    <p:sldLayoutId id="2147483686" r:id="rId4"/>
    <p:sldLayoutId id="2147483723" r:id="rId5"/>
    <p:sldLayoutId id="2147483728" r:id="rId6"/>
    <p:sldLayoutId id="2147483727" r:id="rId7"/>
    <p:sldLayoutId id="2147483666" r:id="rId8"/>
    <p:sldLayoutId id="2147483730" r:id="rId9"/>
    <p:sldLayoutId id="2147483685" r:id="rId10"/>
    <p:sldLayoutId id="2147483689" r:id="rId11"/>
    <p:sldLayoutId id="2147483721" r:id="rId12"/>
    <p:sldLayoutId id="2147483691" r:id="rId13"/>
    <p:sldLayoutId id="2147483687" r:id="rId14"/>
    <p:sldLayoutId id="2147483724" r:id="rId15"/>
    <p:sldLayoutId id="2147483725" r:id="rId16"/>
    <p:sldLayoutId id="2147483688" r:id="rId17"/>
    <p:sldLayoutId id="2147483665" r:id="rId18"/>
    <p:sldLayoutId id="2147483668" r:id="rId19"/>
    <p:sldLayoutId id="2147483731" r:id="rId20"/>
  </p:sldLayoutIdLst>
  <p:hf hdr="0" dt="0"/>
  <p:txStyles>
    <p:titleStyle>
      <a:lvl1pPr algn="l" defTabSz="914400" rtl="0" eaLnBrk="1" latinLnBrk="0" hangingPunct="1">
        <a:lnSpc>
          <a:spcPct val="90000"/>
        </a:lnSpc>
        <a:spcBef>
          <a:spcPct val="0"/>
        </a:spcBef>
        <a:buNone/>
        <a:defRPr sz="3200" b="0" kern="1200" spc="-70" baseline="0">
          <a:solidFill>
            <a:schemeClr val="tx1"/>
          </a:solidFill>
          <a:latin typeface="Bogle" panose="020B0503020203060203" pitchFamily="34" charset="77"/>
          <a:ea typeface="+mj-ea"/>
          <a:cs typeface="+mj-cs"/>
        </a:defRPr>
      </a:lvl1pPr>
    </p:titleStyle>
    <p:bodyStyle>
      <a:lvl1pPr marL="228600" indent="-228600" algn="l" defTabSz="914400" rtl="0" eaLnBrk="1" latinLnBrk="0" hangingPunct="1">
        <a:lnSpc>
          <a:spcPct val="90000"/>
        </a:lnSpc>
        <a:spcBef>
          <a:spcPts val="1000"/>
        </a:spcBef>
        <a:buClr>
          <a:srgbClr val="FFC021"/>
        </a:buClr>
        <a:buFont typeface="Arial" panose="020B0604020202020204" pitchFamily="34" charset="0"/>
        <a:buChar char="•"/>
        <a:defRPr sz="2800" b="0" kern="1200">
          <a:solidFill>
            <a:schemeClr val="tx1"/>
          </a:solidFill>
          <a:latin typeface="Bogle" panose="020B0503020203060203" pitchFamily="34" charset="77"/>
          <a:ea typeface="+mn-ea"/>
          <a:cs typeface="+mn-cs"/>
        </a:defRPr>
      </a:lvl1pPr>
      <a:lvl2pPr marL="685800" indent="-228600" algn="l" defTabSz="914400" rtl="0" eaLnBrk="1" latinLnBrk="0" hangingPunct="1">
        <a:lnSpc>
          <a:spcPct val="90000"/>
        </a:lnSpc>
        <a:spcBef>
          <a:spcPts val="500"/>
        </a:spcBef>
        <a:buClr>
          <a:srgbClr val="FFC021"/>
        </a:buClr>
        <a:buFont typeface="Arial" panose="020B0604020202020204" pitchFamily="34" charset="0"/>
        <a:buChar char="•"/>
        <a:defRPr sz="2400" b="0" kern="1200">
          <a:solidFill>
            <a:schemeClr val="tx1"/>
          </a:solidFill>
          <a:latin typeface="Bogle" panose="020B0503020203060203" pitchFamily="34" charset="77"/>
          <a:ea typeface="+mn-ea"/>
          <a:cs typeface="+mn-cs"/>
        </a:defRPr>
      </a:lvl2pPr>
      <a:lvl3pPr marL="1143000" indent="-228600" algn="l" defTabSz="914400" rtl="0" eaLnBrk="1" latinLnBrk="0" hangingPunct="1">
        <a:lnSpc>
          <a:spcPct val="90000"/>
        </a:lnSpc>
        <a:spcBef>
          <a:spcPts val="500"/>
        </a:spcBef>
        <a:buClr>
          <a:srgbClr val="FFC021"/>
        </a:buClr>
        <a:buFont typeface="Arial" panose="020B0604020202020204" pitchFamily="34" charset="0"/>
        <a:buChar char="•"/>
        <a:defRPr sz="2000" b="0" kern="1200">
          <a:solidFill>
            <a:schemeClr val="tx1"/>
          </a:solidFill>
          <a:latin typeface="Bogle" panose="020B0503020203060203" pitchFamily="34" charset="77"/>
          <a:ea typeface="+mn-ea"/>
          <a:cs typeface="+mn-cs"/>
        </a:defRPr>
      </a:lvl3pPr>
      <a:lvl4pPr marL="1600200" indent="-228600" algn="l" defTabSz="914400" rtl="0" eaLnBrk="1" latinLnBrk="0" hangingPunct="1">
        <a:lnSpc>
          <a:spcPct val="90000"/>
        </a:lnSpc>
        <a:spcBef>
          <a:spcPts val="500"/>
        </a:spcBef>
        <a:buClr>
          <a:srgbClr val="FFC021"/>
        </a:buClr>
        <a:buFont typeface="Arial" panose="020B0604020202020204" pitchFamily="34" charset="0"/>
        <a:buChar char="•"/>
        <a:defRPr sz="1800" b="0" kern="1200">
          <a:solidFill>
            <a:schemeClr val="tx1"/>
          </a:solidFill>
          <a:latin typeface="Bogle" panose="020B0503020203060203" pitchFamily="34" charset="77"/>
          <a:ea typeface="+mn-ea"/>
          <a:cs typeface="+mn-cs"/>
        </a:defRPr>
      </a:lvl4pPr>
      <a:lvl5pPr marL="2057400" indent="-228600" algn="l" defTabSz="914400" rtl="0" eaLnBrk="1" latinLnBrk="0" hangingPunct="1">
        <a:lnSpc>
          <a:spcPct val="90000"/>
        </a:lnSpc>
        <a:spcBef>
          <a:spcPts val="500"/>
        </a:spcBef>
        <a:buClr>
          <a:srgbClr val="FFC021"/>
        </a:buClr>
        <a:buFont typeface="Arial" panose="020B0604020202020204" pitchFamily="34" charset="0"/>
        <a:buChar char="•"/>
        <a:defRPr sz="1800" b="0" kern="1200">
          <a:solidFill>
            <a:schemeClr val="tx1"/>
          </a:solidFill>
          <a:latin typeface="Bogle" panose="020B0503020203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2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2766C-0D83-1946-AABB-E8C7DE8DF0CD}"/>
              </a:ext>
            </a:extLst>
          </p:cNvPr>
          <p:cNvSpPr>
            <a:spLocks noGrp="1"/>
          </p:cNvSpPr>
          <p:nvPr>
            <p:ph type="title"/>
          </p:nvPr>
        </p:nvSpPr>
        <p:spPr>
          <a:xfrm>
            <a:off x="589472" y="365125"/>
            <a:ext cx="11013056"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91A8CAAF-262B-5445-AB55-01E114AF1D3E}"/>
              </a:ext>
            </a:extLst>
          </p:cNvPr>
          <p:cNvSpPr>
            <a:spLocks noGrp="1"/>
          </p:cNvSpPr>
          <p:nvPr>
            <p:ph type="body" idx="1"/>
          </p:nvPr>
        </p:nvSpPr>
        <p:spPr>
          <a:xfrm>
            <a:off x="589472" y="1825625"/>
            <a:ext cx="1101305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E4DD91-7366-454D-A618-C17826F92514}"/>
              </a:ext>
            </a:extLst>
          </p:cNvPr>
          <p:cNvSpPr>
            <a:spLocks noGrp="1"/>
          </p:cNvSpPr>
          <p:nvPr>
            <p:ph type="ftr" sz="quarter" idx="3"/>
          </p:nvPr>
        </p:nvSpPr>
        <p:spPr>
          <a:xfrm>
            <a:off x="1039024" y="6326206"/>
            <a:ext cx="4148707" cy="365125"/>
          </a:xfrm>
          <a:prstGeom prst="rect">
            <a:avLst/>
          </a:prstGeom>
        </p:spPr>
        <p:txBody>
          <a:bodyPr vert="horz" lIns="91440" tIns="45720" rIns="91440" bIns="45720" rtlCol="0" anchor="ctr"/>
          <a:lstStyle>
            <a:lvl1pPr algn="l">
              <a:defRPr sz="1200" b="0" i="0">
                <a:solidFill>
                  <a:schemeClr val="bg1"/>
                </a:solidFill>
                <a:latin typeface="Bogle" panose="020B0503020203060203" pitchFamily="34" charset="77"/>
              </a:defRPr>
            </a:lvl1pPr>
          </a:lstStyle>
          <a:p>
            <a:r>
              <a:rPr lang="en-US"/>
              <a:t>Walmart Confidential</a:t>
            </a:r>
          </a:p>
        </p:txBody>
      </p:sp>
      <p:sp>
        <p:nvSpPr>
          <p:cNvPr id="6" name="Slide Number Placeholder 5">
            <a:extLst>
              <a:ext uri="{FF2B5EF4-FFF2-40B4-BE49-F238E27FC236}">
                <a16:creationId xmlns:a16="http://schemas.microsoft.com/office/drawing/2014/main" id="{F9E8D426-0F85-2543-B7D1-C8170F0FD501}"/>
              </a:ext>
            </a:extLst>
          </p:cNvPr>
          <p:cNvSpPr>
            <a:spLocks noGrp="1"/>
          </p:cNvSpPr>
          <p:nvPr>
            <p:ph type="sldNum" sz="quarter" idx="4"/>
          </p:nvPr>
        </p:nvSpPr>
        <p:spPr>
          <a:xfrm>
            <a:off x="348312" y="6326206"/>
            <a:ext cx="593785" cy="365125"/>
          </a:xfrm>
          <a:prstGeom prst="rect">
            <a:avLst/>
          </a:prstGeom>
        </p:spPr>
        <p:txBody>
          <a:bodyPr vert="horz" lIns="91440" tIns="45720" rIns="91440" bIns="45720" rtlCol="0" anchor="ctr"/>
          <a:lstStyle>
            <a:lvl1pPr algn="l">
              <a:defRPr sz="1200">
                <a:solidFill>
                  <a:schemeClr val="bg1"/>
                </a:solidFill>
                <a:latin typeface="Bogle" panose="020B0503020203060203" pitchFamily="34" charset="77"/>
              </a:defRPr>
            </a:lvl1pPr>
          </a:lstStyle>
          <a:p>
            <a:fld id="{CC016F9F-E390-8549-93F9-91A8D6CA4677}" type="slidenum">
              <a:rPr lang="en-US" smtClean="0"/>
              <a:pPr/>
              <a:t>‹#›</a:t>
            </a:fld>
            <a:endParaRPr lang="en-US"/>
          </a:p>
        </p:txBody>
      </p:sp>
    </p:spTree>
    <p:extLst>
      <p:ext uri="{BB962C8B-B14F-4D97-AF65-F5344CB8AC3E}">
        <p14:creationId xmlns:p14="http://schemas.microsoft.com/office/powerpoint/2010/main" val="42031310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hf hdr="0" dt="0"/>
  <p:txStyles>
    <p:titleStyle>
      <a:lvl1pPr algn="l" defTabSz="914400" rtl="0" eaLnBrk="1" latinLnBrk="0" hangingPunct="1">
        <a:lnSpc>
          <a:spcPct val="90000"/>
        </a:lnSpc>
        <a:spcBef>
          <a:spcPct val="0"/>
        </a:spcBef>
        <a:buNone/>
        <a:defRPr sz="3200" b="0" kern="1200" spc="-70" baseline="0">
          <a:solidFill>
            <a:schemeClr val="tx1"/>
          </a:solidFill>
          <a:latin typeface="Bogle" panose="020B0503020203060203" pitchFamily="34" charset="77"/>
          <a:ea typeface="+mj-ea"/>
          <a:cs typeface="+mj-cs"/>
        </a:defRPr>
      </a:lvl1pPr>
    </p:titleStyle>
    <p:bodyStyle>
      <a:lvl1pPr marL="228600" indent="-228600" algn="l" defTabSz="914400" rtl="0" eaLnBrk="1" latinLnBrk="0" hangingPunct="1">
        <a:lnSpc>
          <a:spcPct val="90000"/>
        </a:lnSpc>
        <a:spcBef>
          <a:spcPts val="1000"/>
        </a:spcBef>
        <a:buClr>
          <a:srgbClr val="FFC021"/>
        </a:buClr>
        <a:buFont typeface="Arial" panose="020B0604020202020204" pitchFamily="34" charset="0"/>
        <a:buChar char="•"/>
        <a:defRPr sz="2800" b="0" kern="1200">
          <a:solidFill>
            <a:schemeClr val="tx1"/>
          </a:solidFill>
          <a:latin typeface="Bogle" panose="020B0503020203060203" pitchFamily="34" charset="77"/>
          <a:ea typeface="+mn-ea"/>
          <a:cs typeface="+mn-cs"/>
        </a:defRPr>
      </a:lvl1pPr>
      <a:lvl2pPr marL="685800" indent="-228600" algn="l" defTabSz="914400" rtl="0" eaLnBrk="1" latinLnBrk="0" hangingPunct="1">
        <a:lnSpc>
          <a:spcPct val="90000"/>
        </a:lnSpc>
        <a:spcBef>
          <a:spcPts val="500"/>
        </a:spcBef>
        <a:buClr>
          <a:srgbClr val="FFC021"/>
        </a:buClr>
        <a:buFont typeface="Arial" panose="020B0604020202020204" pitchFamily="34" charset="0"/>
        <a:buChar char="•"/>
        <a:defRPr sz="2400" b="0" kern="1200">
          <a:solidFill>
            <a:schemeClr val="tx1"/>
          </a:solidFill>
          <a:latin typeface="Bogle" panose="020B0503020203060203" pitchFamily="34" charset="77"/>
          <a:ea typeface="+mn-ea"/>
          <a:cs typeface="+mn-cs"/>
        </a:defRPr>
      </a:lvl2pPr>
      <a:lvl3pPr marL="1143000" indent="-228600" algn="l" defTabSz="914400" rtl="0" eaLnBrk="1" latinLnBrk="0" hangingPunct="1">
        <a:lnSpc>
          <a:spcPct val="90000"/>
        </a:lnSpc>
        <a:spcBef>
          <a:spcPts val="500"/>
        </a:spcBef>
        <a:buClr>
          <a:srgbClr val="FFC021"/>
        </a:buClr>
        <a:buFont typeface="Arial" panose="020B0604020202020204" pitchFamily="34" charset="0"/>
        <a:buChar char="•"/>
        <a:defRPr sz="2000" b="0" kern="1200">
          <a:solidFill>
            <a:schemeClr val="tx1"/>
          </a:solidFill>
          <a:latin typeface="Bogle" panose="020B0503020203060203" pitchFamily="34" charset="77"/>
          <a:ea typeface="+mn-ea"/>
          <a:cs typeface="+mn-cs"/>
        </a:defRPr>
      </a:lvl3pPr>
      <a:lvl4pPr marL="1600200" indent="-228600" algn="l" defTabSz="914400" rtl="0" eaLnBrk="1" latinLnBrk="0" hangingPunct="1">
        <a:lnSpc>
          <a:spcPct val="90000"/>
        </a:lnSpc>
        <a:spcBef>
          <a:spcPts val="500"/>
        </a:spcBef>
        <a:buClr>
          <a:srgbClr val="FFC021"/>
        </a:buClr>
        <a:buFont typeface="Arial" panose="020B0604020202020204" pitchFamily="34" charset="0"/>
        <a:buChar char="•"/>
        <a:defRPr sz="1800" b="0" kern="1200">
          <a:solidFill>
            <a:schemeClr val="tx1"/>
          </a:solidFill>
          <a:latin typeface="Bogle" panose="020B0503020203060203" pitchFamily="34" charset="77"/>
          <a:ea typeface="+mn-ea"/>
          <a:cs typeface="+mn-cs"/>
        </a:defRPr>
      </a:lvl4pPr>
      <a:lvl5pPr marL="2057400" indent="-228600" algn="l" defTabSz="914400" rtl="0" eaLnBrk="1" latinLnBrk="0" hangingPunct="1">
        <a:lnSpc>
          <a:spcPct val="90000"/>
        </a:lnSpc>
        <a:spcBef>
          <a:spcPts val="500"/>
        </a:spcBef>
        <a:buClr>
          <a:srgbClr val="FFC021"/>
        </a:buClr>
        <a:buFont typeface="Arial" panose="020B0604020202020204" pitchFamily="34" charset="0"/>
        <a:buChar char="•"/>
        <a:defRPr sz="1800" b="0" kern="1200">
          <a:solidFill>
            <a:schemeClr val="tx1"/>
          </a:solidFill>
          <a:latin typeface="Bogle" panose="020B0503020203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one.walmart.com/content/uswire/en_us/work1/global-governance/digital-citizenship/data-policies/data_governance/dg-guidelines/generative-ai-chatgpt-usage.html" TargetMode="External"/><Relationship Id="rId5" Type="http://schemas.openxmlformats.org/officeDocument/2006/relationships/hyperlink" Target="https://ce.walmart.com/content/immersive/generative-ai/conversational-genai.html" TargetMode="External"/><Relationship Id="rId4" Type="http://schemas.openxmlformats.org/officeDocument/2006/relationships/hyperlink" Target="http://campus.walmart.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866E659-9A78-0A89-8731-8F70456751A7}"/>
              </a:ext>
            </a:extLst>
          </p:cNvPr>
          <p:cNvSpPr>
            <a:spLocks noGrp="1"/>
          </p:cNvSpPr>
          <p:nvPr>
            <p:ph type="ctrTitle"/>
          </p:nvPr>
        </p:nvSpPr>
        <p:spPr>
          <a:xfrm>
            <a:off x="553586" y="2650259"/>
            <a:ext cx="4695747" cy="1489663"/>
          </a:xfrm>
        </p:spPr>
        <p:txBody>
          <a:bodyPr/>
          <a:lstStyle/>
          <a:p>
            <a:r>
              <a:rPr lang="en-US"/>
              <a:t>Get Moving with My Assistant</a:t>
            </a:r>
          </a:p>
        </p:txBody>
      </p:sp>
      <p:sp>
        <p:nvSpPr>
          <p:cNvPr id="14" name="Text Placeholder 13">
            <a:extLst>
              <a:ext uri="{FF2B5EF4-FFF2-40B4-BE49-F238E27FC236}">
                <a16:creationId xmlns:a16="http://schemas.microsoft.com/office/drawing/2014/main" id="{EAF1098F-48FF-8FCF-7467-490E21BAC278}"/>
              </a:ext>
            </a:extLst>
          </p:cNvPr>
          <p:cNvSpPr>
            <a:spLocks noGrp="1"/>
          </p:cNvSpPr>
          <p:nvPr>
            <p:ph type="body" idx="1"/>
          </p:nvPr>
        </p:nvSpPr>
        <p:spPr/>
        <p:txBody>
          <a:bodyPr vert="horz" lIns="91440" tIns="45720" rIns="91440" bIns="45720" rtlCol="0" anchor="t">
            <a:noAutofit/>
          </a:bodyPr>
          <a:lstStyle/>
          <a:p>
            <a:r>
              <a:rPr lang="en-US">
                <a:latin typeface="Bogle"/>
              </a:rPr>
              <a:t>Fall/Winter 2023</a:t>
            </a:r>
          </a:p>
          <a:p>
            <a:endParaRPr lang="en-US"/>
          </a:p>
        </p:txBody>
      </p:sp>
      <p:pic>
        <p:nvPicPr>
          <p:cNvPr id="8" name="Picture Placeholder 7">
            <a:extLst>
              <a:ext uri="{FF2B5EF4-FFF2-40B4-BE49-F238E27FC236}">
                <a16:creationId xmlns:a16="http://schemas.microsoft.com/office/drawing/2014/main" id="{0B45A407-58B1-BCFD-E296-BC942734E463}"/>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2908" r="20103"/>
          <a:stretch/>
        </p:blipFill>
        <p:spPr>
          <a:xfrm rot="21365356">
            <a:off x="5184731" y="-420621"/>
            <a:ext cx="7324263" cy="6141759"/>
          </a:xfrm>
          <a:solidFill>
            <a:schemeClr val="tx1">
              <a:alpha val="60000"/>
            </a:schemeClr>
          </a:solidFill>
          <a:ln w="6350">
            <a:noFill/>
          </a:ln>
          <a:effectLst>
            <a:outerShdw blurRad="508000" dist="155985" dir="5520000" algn="ctr" rotWithShape="0">
              <a:schemeClr val="bg2">
                <a:alpha val="15000"/>
              </a:schemeClr>
            </a:outerShdw>
          </a:effectLst>
          <a:scene3d>
            <a:camera prst="isometricOffAxis2Left"/>
            <a:lightRig rig="threePt" dir="t"/>
          </a:scene3d>
        </p:spPr>
      </p:pic>
      <p:pic>
        <p:nvPicPr>
          <p:cNvPr id="2" name="Picture 1" descr="A close-up of a logo&#10;&#10;Description automatically generated">
            <a:extLst>
              <a:ext uri="{FF2B5EF4-FFF2-40B4-BE49-F238E27FC236}">
                <a16:creationId xmlns:a16="http://schemas.microsoft.com/office/drawing/2014/main" id="{C3A5C6FB-E66C-EAE2-25E2-02C173758E2B}"/>
              </a:ext>
            </a:extLst>
          </p:cNvPr>
          <p:cNvPicPr>
            <a:picLocks noChangeAspect="1"/>
          </p:cNvPicPr>
          <p:nvPr/>
        </p:nvPicPr>
        <p:blipFill rotWithShape="1">
          <a:blip r:embed="rId4">
            <a:extLst>
              <a:ext uri="{28A0092B-C50C-407E-A947-70E740481C1C}">
                <a14:useLocalDpi xmlns:a14="http://schemas.microsoft.com/office/drawing/2010/main" val="0"/>
              </a:ext>
            </a:extLst>
          </a:blip>
          <a:srcRect l="10537" t="19016" r="54726" b="19260"/>
          <a:stretch/>
        </p:blipFill>
        <p:spPr>
          <a:xfrm>
            <a:off x="9467455" y="5561813"/>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3" name="Picture 2" descr="A close-up of a logo&#10;&#10;Description automatically generated">
            <a:extLst>
              <a:ext uri="{FF2B5EF4-FFF2-40B4-BE49-F238E27FC236}">
                <a16:creationId xmlns:a16="http://schemas.microsoft.com/office/drawing/2014/main" id="{366285F8-4ACE-A5BB-6645-DA0AE4651FA0}"/>
              </a:ext>
            </a:extLst>
          </p:cNvPr>
          <p:cNvPicPr>
            <a:picLocks noChangeAspect="1"/>
          </p:cNvPicPr>
          <p:nvPr/>
        </p:nvPicPr>
        <p:blipFill rotWithShape="1">
          <a:blip r:embed="rId4">
            <a:extLst>
              <a:ext uri="{28A0092B-C50C-407E-A947-70E740481C1C}">
                <a14:useLocalDpi xmlns:a14="http://schemas.microsoft.com/office/drawing/2010/main" val="0"/>
              </a:ext>
            </a:extLst>
          </a:blip>
          <a:srcRect l="55425" t="19643" r="11023" b="20738"/>
          <a:stretch/>
        </p:blipFill>
        <p:spPr>
          <a:xfrm>
            <a:off x="10723118" y="5561813"/>
            <a:ext cx="886941" cy="88650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pic>
        <p:nvPicPr>
          <p:cNvPr id="4" name="Picture 3">
            <a:extLst>
              <a:ext uri="{FF2B5EF4-FFF2-40B4-BE49-F238E27FC236}">
                <a16:creationId xmlns:a16="http://schemas.microsoft.com/office/drawing/2014/main" id="{28943B60-8FFE-B4DC-724D-3A47C887C78D}"/>
              </a:ext>
            </a:extLst>
          </p:cNvPr>
          <p:cNvPicPr>
            <a:picLocks noChangeAspect="1"/>
          </p:cNvPicPr>
          <p:nvPr/>
        </p:nvPicPr>
        <p:blipFill>
          <a:blip r:embed="rId5"/>
          <a:stretch>
            <a:fillRect/>
          </a:stretch>
        </p:blipFill>
        <p:spPr>
          <a:xfrm rot="1221950">
            <a:off x="9236810" y="401580"/>
            <a:ext cx="1784604" cy="4369300"/>
          </a:xfrm>
          <a:prstGeom prst="roundRect">
            <a:avLst>
              <a:gd name="adj" fmla="val 11497"/>
            </a:avLst>
          </a:prstGeom>
          <a:solidFill>
            <a:srgbClr val="FFFFFF">
              <a:shade val="85000"/>
            </a:srgbClr>
          </a:solidFill>
          <a:ln w="76200">
            <a:solidFill>
              <a:schemeClr val="tx1"/>
            </a:solidFill>
          </a:ln>
          <a:effectLst>
            <a:reflection blurRad="12700" stA="38000" endPos="28000" dist="5000" dir="5400000" sy="-100000" algn="bl" rotWithShape="0"/>
          </a:effectLst>
          <a:scene3d>
            <a:camera prst="isometricLeftDown">
              <a:rot lat="1800000" lon="0" rev="0"/>
            </a:camera>
            <a:lightRig rig="threePt" dir="t"/>
          </a:scene3d>
        </p:spPr>
      </p:pic>
    </p:spTree>
    <p:extLst>
      <p:ext uri="{BB962C8B-B14F-4D97-AF65-F5344CB8AC3E}">
        <p14:creationId xmlns:p14="http://schemas.microsoft.com/office/powerpoint/2010/main" val="21583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C24E593-0D24-414C-E70E-F1CF15946B38}"/>
              </a:ext>
            </a:extLst>
          </p:cNvPr>
          <p:cNvSpPr/>
          <p:nvPr/>
        </p:nvSpPr>
        <p:spPr>
          <a:xfrm>
            <a:off x="3386181" y="1759644"/>
            <a:ext cx="5779052" cy="4523818"/>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sp>
        <p:nvSpPr>
          <p:cNvPr id="3" name="Title 2">
            <a:extLst>
              <a:ext uri="{FF2B5EF4-FFF2-40B4-BE49-F238E27FC236}">
                <a16:creationId xmlns:a16="http://schemas.microsoft.com/office/drawing/2014/main" id="{9B27E9F1-13E0-FB80-7BCE-04F00B437617}"/>
              </a:ext>
            </a:extLst>
          </p:cNvPr>
          <p:cNvSpPr>
            <a:spLocks noGrp="1"/>
          </p:cNvSpPr>
          <p:nvPr>
            <p:ph type="title"/>
          </p:nvPr>
        </p:nvSpPr>
        <p:spPr/>
        <p:txBody>
          <a:bodyPr/>
          <a:lstStyle/>
          <a:p>
            <a:r>
              <a:rPr lang="en-US">
                <a:latin typeface="Bogle"/>
              </a:rPr>
              <a:t>Prompting: A Formula</a:t>
            </a:r>
          </a:p>
        </p:txBody>
      </p:sp>
      <p:sp>
        <p:nvSpPr>
          <p:cNvPr id="5" name="Footer Placeholder 4">
            <a:extLst>
              <a:ext uri="{FF2B5EF4-FFF2-40B4-BE49-F238E27FC236}">
                <a16:creationId xmlns:a16="http://schemas.microsoft.com/office/drawing/2014/main" id="{8AA53510-06ED-A5FF-8257-8FDA87ADD180}"/>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1011289A-1737-8A8A-AD84-CE4E2DA3221A}"/>
              </a:ext>
            </a:extLst>
          </p:cNvPr>
          <p:cNvSpPr>
            <a:spLocks noGrp="1"/>
          </p:cNvSpPr>
          <p:nvPr>
            <p:ph type="sldNum" sz="quarter" idx="4"/>
          </p:nvPr>
        </p:nvSpPr>
        <p:spPr/>
        <p:txBody>
          <a:bodyPr/>
          <a:lstStyle/>
          <a:p>
            <a:fld id="{CC016F9F-E390-8549-93F9-91A8D6CA4677}" type="slidenum">
              <a:rPr lang="en-US" smtClean="0"/>
              <a:pPr/>
              <a:t>10</a:t>
            </a:fld>
            <a:endParaRPr lang="en-US"/>
          </a:p>
        </p:txBody>
      </p:sp>
      <p:sp>
        <p:nvSpPr>
          <p:cNvPr id="15" name="TextBox 14">
            <a:extLst>
              <a:ext uri="{FF2B5EF4-FFF2-40B4-BE49-F238E27FC236}">
                <a16:creationId xmlns:a16="http://schemas.microsoft.com/office/drawing/2014/main" id="{B7D6C51B-B07C-A313-1ABD-5396065CA143}"/>
              </a:ext>
            </a:extLst>
          </p:cNvPr>
          <p:cNvSpPr txBox="1"/>
          <p:nvPr/>
        </p:nvSpPr>
        <p:spPr>
          <a:xfrm>
            <a:off x="3386180" y="2280907"/>
            <a:ext cx="5779051" cy="445176"/>
          </a:xfrm>
          <a:prstGeom prst="rect">
            <a:avLst/>
          </a:prstGeom>
          <a:noFill/>
        </p:spPr>
        <p:txBody>
          <a:bodyPr wrap="square" lIns="91440" tIns="45720" rIns="91440" bIns="45720" rtlCol="0" anchor="t">
            <a:noAutofit/>
          </a:bodyPr>
          <a:lstStyle/>
          <a:p>
            <a:pPr algn="ctr">
              <a:lnSpc>
                <a:spcPct val="110000"/>
              </a:lnSpc>
              <a:spcBef>
                <a:spcPts val="600"/>
              </a:spcBef>
            </a:pPr>
            <a:r>
              <a:rPr lang="en-US" sz="2000" b="1">
                <a:solidFill>
                  <a:schemeClr val="bg1"/>
                </a:solidFill>
                <a:latin typeface="Bogle"/>
              </a:rPr>
              <a:t>Role – Task – Instructions – Example/Data</a:t>
            </a:r>
            <a:endParaRPr lang="en-US" sz="2000" b="1" spc="0">
              <a:solidFill>
                <a:schemeClr val="bg1"/>
              </a:solidFill>
              <a:latin typeface="Bogle"/>
            </a:endParaRPr>
          </a:p>
        </p:txBody>
      </p:sp>
      <p:cxnSp>
        <p:nvCxnSpPr>
          <p:cNvPr id="16" name="Straight Connector 15">
            <a:extLst>
              <a:ext uri="{FF2B5EF4-FFF2-40B4-BE49-F238E27FC236}">
                <a16:creationId xmlns:a16="http://schemas.microsoft.com/office/drawing/2014/main" id="{F0E9D260-908E-86F8-65CC-20E35FE2E281}"/>
              </a:ext>
            </a:extLst>
          </p:cNvPr>
          <p:cNvCxnSpPr>
            <a:cxnSpLocks/>
          </p:cNvCxnSpPr>
          <p:nvPr/>
        </p:nvCxnSpPr>
        <p:spPr>
          <a:xfrm>
            <a:off x="5275021" y="2935450"/>
            <a:ext cx="179876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984379-AF1E-0852-0832-C6A856ADCF59}"/>
              </a:ext>
            </a:extLst>
          </p:cNvPr>
          <p:cNvSpPr txBox="1"/>
          <p:nvPr/>
        </p:nvSpPr>
        <p:spPr>
          <a:xfrm>
            <a:off x="3828272" y="3097745"/>
            <a:ext cx="4687906" cy="2814617"/>
          </a:xfrm>
          <a:prstGeom prst="rect">
            <a:avLst/>
          </a:prstGeom>
          <a:noFill/>
        </p:spPr>
        <p:txBody>
          <a:bodyPr wrap="square" lIns="91440" tIns="45720" rIns="91440" bIns="45720" rtlCol="0" anchor="t">
            <a:spAutoFit/>
          </a:bodyPr>
          <a:lstStyle/>
          <a:p>
            <a:pPr algn="ctr">
              <a:lnSpc>
                <a:spcPct val="150000"/>
              </a:lnSpc>
              <a:spcAft>
                <a:spcPts val="1200"/>
              </a:spcAft>
            </a:pPr>
            <a:r>
              <a:rPr lang="en-US" sz="2000">
                <a:solidFill>
                  <a:schemeClr val="bg1"/>
                </a:solidFill>
                <a:latin typeface="Bogle"/>
              </a:rPr>
              <a:t>You are a [role]. Create a brief, friendly email that summarizes the [information or policy].  Be sure to emphasize  [component]. Use this information: [text of information] or [link to policy].</a:t>
            </a:r>
          </a:p>
        </p:txBody>
      </p:sp>
      <p:pic>
        <p:nvPicPr>
          <p:cNvPr id="2" name="Picture 1" descr="A close-up of a logo&#10;&#10;Description automatically generated">
            <a:extLst>
              <a:ext uri="{FF2B5EF4-FFF2-40B4-BE49-F238E27FC236}">
                <a16:creationId xmlns:a16="http://schemas.microsoft.com/office/drawing/2014/main" id="{B15D8D44-D49D-5043-B1B0-AC6C1FA0A1A6}"/>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5187731" y="1058382"/>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7" name="Picture 6" descr="A close-up of a logo&#10;&#10;Description automatically generated">
            <a:extLst>
              <a:ext uri="{FF2B5EF4-FFF2-40B4-BE49-F238E27FC236}">
                <a16:creationId xmlns:a16="http://schemas.microsoft.com/office/drawing/2014/main" id="{D70ACE6A-D996-D59F-9636-A4359F9BFCEF}"/>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6443394" y="1058382"/>
            <a:ext cx="886941" cy="88650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spTree>
    <p:extLst>
      <p:ext uri="{BB962C8B-B14F-4D97-AF65-F5344CB8AC3E}">
        <p14:creationId xmlns:p14="http://schemas.microsoft.com/office/powerpoint/2010/main" val="256880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7E9F1-13E0-FB80-7BCE-04F00B437617}"/>
              </a:ext>
            </a:extLst>
          </p:cNvPr>
          <p:cNvSpPr>
            <a:spLocks noGrp="1"/>
          </p:cNvSpPr>
          <p:nvPr>
            <p:ph type="title"/>
          </p:nvPr>
        </p:nvSpPr>
        <p:spPr>
          <a:xfrm>
            <a:off x="589472" y="498082"/>
            <a:ext cx="11013056" cy="552660"/>
          </a:xfrm>
        </p:spPr>
        <p:txBody>
          <a:bodyPr/>
          <a:lstStyle/>
          <a:p>
            <a:r>
              <a:rPr lang="en-US">
                <a:latin typeface="Bogle"/>
              </a:rPr>
              <a:t>Improving the Prompt</a:t>
            </a:r>
            <a:endParaRPr lang="en-US"/>
          </a:p>
        </p:txBody>
      </p:sp>
      <p:sp>
        <p:nvSpPr>
          <p:cNvPr id="5" name="Footer Placeholder 4">
            <a:extLst>
              <a:ext uri="{FF2B5EF4-FFF2-40B4-BE49-F238E27FC236}">
                <a16:creationId xmlns:a16="http://schemas.microsoft.com/office/drawing/2014/main" id="{8AA53510-06ED-A5FF-8257-8FDA87ADD180}"/>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1011289A-1737-8A8A-AD84-CE4E2DA3221A}"/>
              </a:ext>
            </a:extLst>
          </p:cNvPr>
          <p:cNvSpPr>
            <a:spLocks noGrp="1"/>
          </p:cNvSpPr>
          <p:nvPr>
            <p:ph type="sldNum" sz="quarter" idx="4"/>
          </p:nvPr>
        </p:nvSpPr>
        <p:spPr/>
        <p:txBody>
          <a:bodyPr/>
          <a:lstStyle/>
          <a:p>
            <a:fld id="{CC016F9F-E390-8549-93F9-91A8D6CA4677}" type="slidenum">
              <a:rPr lang="en-US" smtClean="0"/>
              <a:pPr/>
              <a:t>11</a:t>
            </a:fld>
            <a:endParaRPr lang="en-US"/>
          </a:p>
        </p:txBody>
      </p:sp>
      <p:sp>
        <p:nvSpPr>
          <p:cNvPr id="15" name="TextBox 14">
            <a:extLst>
              <a:ext uri="{FF2B5EF4-FFF2-40B4-BE49-F238E27FC236}">
                <a16:creationId xmlns:a16="http://schemas.microsoft.com/office/drawing/2014/main" id="{B7D6C51B-B07C-A313-1ABD-5396065CA143}"/>
              </a:ext>
            </a:extLst>
          </p:cNvPr>
          <p:cNvSpPr txBox="1"/>
          <p:nvPr/>
        </p:nvSpPr>
        <p:spPr>
          <a:xfrm>
            <a:off x="431965" y="2280907"/>
            <a:ext cx="5779051" cy="445176"/>
          </a:xfrm>
          <a:prstGeom prst="rect">
            <a:avLst/>
          </a:prstGeom>
          <a:noFill/>
        </p:spPr>
        <p:txBody>
          <a:bodyPr wrap="square" lIns="91440" tIns="45720" rIns="91440" bIns="45720" rtlCol="0" anchor="t">
            <a:noAutofit/>
          </a:bodyPr>
          <a:lstStyle/>
          <a:p>
            <a:pPr algn="ctr">
              <a:lnSpc>
                <a:spcPct val="110000"/>
              </a:lnSpc>
              <a:spcBef>
                <a:spcPts val="600"/>
              </a:spcBef>
            </a:pPr>
            <a:r>
              <a:rPr lang="en-US" sz="2000" b="1">
                <a:solidFill>
                  <a:schemeClr val="bg1"/>
                </a:solidFill>
                <a:latin typeface="Bogle"/>
              </a:rPr>
              <a:t>Role – Task – Instructions – Example/Data</a:t>
            </a:r>
            <a:endParaRPr lang="en-US" sz="2000" b="1" spc="0">
              <a:solidFill>
                <a:schemeClr val="bg1"/>
              </a:solidFill>
              <a:latin typeface="Bogle"/>
            </a:endParaRPr>
          </a:p>
        </p:txBody>
      </p:sp>
      <p:cxnSp>
        <p:nvCxnSpPr>
          <p:cNvPr id="16" name="Straight Connector 15">
            <a:extLst>
              <a:ext uri="{FF2B5EF4-FFF2-40B4-BE49-F238E27FC236}">
                <a16:creationId xmlns:a16="http://schemas.microsoft.com/office/drawing/2014/main" id="{F0E9D260-908E-86F8-65CC-20E35FE2E281}"/>
              </a:ext>
            </a:extLst>
          </p:cNvPr>
          <p:cNvCxnSpPr>
            <a:cxnSpLocks/>
          </p:cNvCxnSpPr>
          <p:nvPr/>
        </p:nvCxnSpPr>
        <p:spPr>
          <a:xfrm>
            <a:off x="2422107" y="2935450"/>
            <a:ext cx="179876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984379-AF1E-0852-0832-C6A856ADCF59}"/>
              </a:ext>
            </a:extLst>
          </p:cNvPr>
          <p:cNvSpPr txBox="1"/>
          <p:nvPr/>
        </p:nvSpPr>
        <p:spPr>
          <a:xfrm>
            <a:off x="977537" y="3097745"/>
            <a:ext cx="4687906" cy="2352952"/>
          </a:xfrm>
          <a:prstGeom prst="rect">
            <a:avLst/>
          </a:prstGeom>
          <a:noFill/>
        </p:spPr>
        <p:txBody>
          <a:bodyPr wrap="square" rtlCol="0">
            <a:spAutoFit/>
          </a:bodyPr>
          <a:lstStyle/>
          <a:p>
            <a:pPr algn="ctr">
              <a:lnSpc>
                <a:spcPct val="150000"/>
              </a:lnSpc>
              <a:spcAft>
                <a:spcPts val="1200"/>
              </a:spcAft>
            </a:pPr>
            <a:r>
              <a:rPr lang="en-US" sz="2000">
                <a:solidFill>
                  <a:schemeClr val="bg1"/>
                </a:solidFill>
                <a:latin typeface="Bogle" panose="020B0503020203060203" pitchFamily="34" charset="77"/>
              </a:rPr>
              <a:t>You are a [role]. Create a brief, friendly email that summarizes the [information or policy].  Be sure to emphasize [component]. Use this information: [text of information] or [link to policy].</a:t>
            </a:r>
          </a:p>
        </p:txBody>
      </p:sp>
      <p:pic>
        <p:nvPicPr>
          <p:cNvPr id="2" name="Picture 1" descr="A close-up of a logo&#10;&#10;Description automatically generated">
            <a:extLst>
              <a:ext uri="{FF2B5EF4-FFF2-40B4-BE49-F238E27FC236}">
                <a16:creationId xmlns:a16="http://schemas.microsoft.com/office/drawing/2014/main" id="{B15D8D44-D49D-5043-B1B0-AC6C1FA0A1A6}"/>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5187731" y="1058382"/>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7" name="Picture 6" descr="A close-up of a logo&#10;&#10;Description automatically generated">
            <a:extLst>
              <a:ext uri="{FF2B5EF4-FFF2-40B4-BE49-F238E27FC236}">
                <a16:creationId xmlns:a16="http://schemas.microsoft.com/office/drawing/2014/main" id="{D70ACE6A-D996-D59F-9636-A4359F9BFCEF}"/>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6443394" y="1058382"/>
            <a:ext cx="886941" cy="88650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sp>
        <p:nvSpPr>
          <p:cNvPr id="9" name="TextBox 8">
            <a:extLst>
              <a:ext uri="{FF2B5EF4-FFF2-40B4-BE49-F238E27FC236}">
                <a16:creationId xmlns:a16="http://schemas.microsoft.com/office/drawing/2014/main" id="{65978AAF-5E3F-3CFB-9D52-51EB1E6E1328}"/>
              </a:ext>
            </a:extLst>
          </p:cNvPr>
          <p:cNvSpPr txBox="1"/>
          <p:nvPr/>
        </p:nvSpPr>
        <p:spPr>
          <a:xfrm>
            <a:off x="6213231" y="3423140"/>
            <a:ext cx="576775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rPr>
              <a:t>1.  Write a summary of Walmart's core beliefs to be used in an orientation session with new associates.​</a:t>
            </a:r>
            <a:endParaRPr lang="en-US" sz="2000">
              <a:solidFill>
                <a:schemeClr val="bg1"/>
              </a:solidFill>
              <a:cs typeface="Calibri"/>
            </a:endParaRPr>
          </a:p>
          <a:p>
            <a:endParaRPr lang="en-US" sz="2000">
              <a:solidFill>
                <a:schemeClr val="bg1"/>
              </a:solidFill>
              <a:cs typeface="Calibri"/>
            </a:endParaRPr>
          </a:p>
          <a:p>
            <a:r>
              <a:rPr lang="en-US" sz="2000">
                <a:solidFill>
                  <a:schemeClr val="bg1"/>
                </a:solidFill>
              </a:rPr>
              <a:t>2.  Write an email to managers to prepare for talent planning.​</a:t>
            </a:r>
            <a:endParaRPr lang="en-US" sz="2000">
              <a:solidFill>
                <a:schemeClr val="bg1"/>
              </a:solidFill>
              <a:cs typeface="Calibri"/>
            </a:endParaRPr>
          </a:p>
        </p:txBody>
      </p:sp>
      <p:cxnSp>
        <p:nvCxnSpPr>
          <p:cNvPr id="8" name="Straight Connector 7">
            <a:extLst>
              <a:ext uri="{FF2B5EF4-FFF2-40B4-BE49-F238E27FC236}">
                <a16:creationId xmlns:a16="http://schemas.microsoft.com/office/drawing/2014/main" id="{08C0069D-EC9E-4EE6-E034-08AF22EB1E7C}"/>
              </a:ext>
            </a:extLst>
          </p:cNvPr>
          <p:cNvCxnSpPr/>
          <p:nvPr/>
        </p:nvCxnSpPr>
        <p:spPr>
          <a:xfrm>
            <a:off x="5906192" y="2996738"/>
            <a:ext cx="0" cy="26434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7">
            <a:extLst>
              <a:ext uri="{FF2B5EF4-FFF2-40B4-BE49-F238E27FC236}">
                <a16:creationId xmlns:a16="http://schemas.microsoft.com/office/drawing/2014/main" id="{971DD90B-46EA-DE29-1607-FD8F14066F23}"/>
              </a:ext>
            </a:extLst>
          </p:cNvPr>
          <p:cNvSpPr txBox="1">
            <a:spLocks/>
          </p:cNvSpPr>
          <p:nvPr/>
        </p:nvSpPr>
        <p:spPr>
          <a:xfrm>
            <a:off x="7111864" y="2238673"/>
            <a:ext cx="3970487" cy="552660"/>
          </a:xfrm>
          <a:prstGeom prst="rect">
            <a:avLst/>
          </a:prstGeom>
          <a:noFill/>
        </p:spPr>
        <p:txBody>
          <a:bodyPr wrap="square" lIns="91440" tIns="45720" rIns="91440" bIns="45720" rtlCol="0" anchor="t">
            <a:noAutofit/>
          </a:bodyPr>
          <a:lstStyle>
            <a:defPPr>
              <a:defRPr lang="en-US"/>
            </a:defPPr>
            <a:lvl1pPr algn="ctr">
              <a:lnSpc>
                <a:spcPct val="110000"/>
              </a:lnSpc>
              <a:spcBef>
                <a:spcPts val="600"/>
              </a:spcBef>
              <a:defRPr sz="2000" b="1">
                <a:solidFill>
                  <a:schemeClr val="bg1"/>
                </a:solidFill>
                <a:latin typeface="Bogle"/>
              </a:defRPr>
            </a:lvl1pPr>
          </a:lstStyle>
          <a:p>
            <a:r>
              <a:rPr lang="en-US"/>
              <a:t>Real World Use Cases</a:t>
            </a:r>
            <a:br>
              <a:rPr lang="en-US"/>
            </a:br>
            <a:endParaRPr lang="en-US"/>
          </a:p>
        </p:txBody>
      </p:sp>
      <p:cxnSp>
        <p:nvCxnSpPr>
          <p:cNvPr id="11" name="Straight Connector 10">
            <a:extLst>
              <a:ext uri="{FF2B5EF4-FFF2-40B4-BE49-F238E27FC236}">
                <a16:creationId xmlns:a16="http://schemas.microsoft.com/office/drawing/2014/main" id="{8EDAE8B4-1B62-C9FF-7C4C-53B478A945F6}"/>
              </a:ext>
            </a:extLst>
          </p:cNvPr>
          <p:cNvCxnSpPr>
            <a:cxnSpLocks/>
          </p:cNvCxnSpPr>
          <p:nvPr/>
        </p:nvCxnSpPr>
        <p:spPr>
          <a:xfrm>
            <a:off x="8197724" y="2935450"/>
            <a:ext cx="179876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92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76496-A321-3988-E818-CFF0761BDE04}"/>
              </a:ext>
            </a:extLst>
          </p:cNvPr>
          <p:cNvSpPr>
            <a:spLocks noGrp="1"/>
          </p:cNvSpPr>
          <p:nvPr>
            <p:ph type="ctrTitle"/>
          </p:nvPr>
        </p:nvSpPr>
        <p:spPr>
          <a:xfrm>
            <a:off x="940964" y="2691729"/>
            <a:ext cx="10307363" cy="861435"/>
          </a:xfrm>
        </p:spPr>
        <p:txBody>
          <a:bodyPr/>
          <a:lstStyle/>
          <a:p>
            <a:r>
              <a:rPr lang="en-US">
                <a:latin typeface="Bogle"/>
              </a:rPr>
              <a:t>Brainstorm Bash: Let’s Get Moving!</a:t>
            </a:r>
            <a:endParaRPr lang="en-US"/>
          </a:p>
        </p:txBody>
      </p:sp>
      <p:pic>
        <p:nvPicPr>
          <p:cNvPr id="5" name="Picture 4" descr="A close-up of a logo&#10;&#10;Description automatically generated">
            <a:extLst>
              <a:ext uri="{FF2B5EF4-FFF2-40B4-BE49-F238E27FC236}">
                <a16:creationId xmlns:a16="http://schemas.microsoft.com/office/drawing/2014/main" id="{04B23FB4-6754-6339-2B9E-34BC74C83440}"/>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3494299" y="1170990"/>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7" name="Picture 6" descr="A close-up of a logo&#10;&#10;Description automatically generated">
            <a:extLst>
              <a:ext uri="{FF2B5EF4-FFF2-40B4-BE49-F238E27FC236}">
                <a16:creationId xmlns:a16="http://schemas.microsoft.com/office/drawing/2014/main" id="{CB1F47D8-B8BC-333E-00F0-054926752D45}"/>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8035771" y="1087201"/>
            <a:ext cx="970772" cy="97029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sp>
        <p:nvSpPr>
          <p:cNvPr id="2" name="TextBox 1">
            <a:extLst>
              <a:ext uri="{FF2B5EF4-FFF2-40B4-BE49-F238E27FC236}">
                <a16:creationId xmlns:a16="http://schemas.microsoft.com/office/drawing/2014/main" id="{1EB3FD45-3910-463B-59A8-48E951022458}"/>
              </a:ext>
            </a:extLst>
          </p:cNvPr>
          <p:cNvSpPr txBox="1"/>
          <p:nvPr/>
        </p:nvSpPr>
        <p:spPr>
          <a:xfrm>
            <a:off x="920443" y="3818835"/>
            <a:ext cx="100921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a:solidFill>
                  <a:srgbClr val="FFFFFF"/>
                </a:solidFill>
                <a:latin typeface="Bogle"/>
                <a:cs typeface="Segoe UI"/>
              </a:rPr>
              <a:t>Break into groups of 2-4. ​</a:t>
            </a:r>
            <a:endParaRPr lang="en-US">
              <a:cs typeface="Calibri" panose="020F0502020204030204"/>
            </a:endParaRPr>
          </a:p>
          <a:p>
            <a:pPr marL="457200" indent="-457200">
              <a:buFont typeface="Arial"/>
              <a:buChar char="•"/>
            </a:pPr>
            <a:r>
              <a:rPr lang="en-US" sz="3200">
                <a:solidFill>
                  <a:srgbClr val="FFFFFF"/>
                </a:solidFill>
                <a:latin typeface="Bogle"/>
                <a:cs typeface="Segoe UI"/>
              </a:rPr>
              <a:t>Brainstorm ideas for using Gen AI in your role.</a:t>
            </a:r>
          </a:p>
          <a:p>
            <a:pPr marL="457200" indent="-457200">
              <a:buFont typeface="Arial"/>
              <a:buChar char="•"/>
            </a:pPr>
            <a:r>
              <a:rPr lang="en-US" sz="3200">
                <a:solidFill>
                  <a:srgbClr val="FFFFFF"/>
                </a:solidFill>
                <a:latin typeface="Bogle"/>
                <a:cs typeface="Segoe UI"/>
              </a:rPr>
              <a:t>Determine the highest level of data sensitivity required. ​</a:t>
            </a:r>
            <a:endParaRPr lang="en-US"/>
          </a:p>
        </p:txBody>
      </p:sp>
    </p:spTree>
    <p:extLst>
      <p:ext uri="{BB962C8B-B14F-4D97-AF65-F5344CB8AC3E}">
        <p14:creationId xmlns:p14="http://schemas.microsoft.com/office/powerpoint/2010/main" val="141918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C24E593-0D24-414C-E70E-F1CF15946B38}"/>
              </a:ext>
            </a:extLst>
          </p:cNvPr>
          <p:cNvSpPr/>
          <p:nvPr/>
        </p:nvSpPr>
        <p:spPr>
          <a:xfrm>
            <a:off x="3386181" y="1759644"/>
            <a:ext cx="5779052" cy="3865300"/>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sp>
        <p:nvSpPr>
          <p:cNvPr id="3" name="Title 2">
            <a:extLst>
              <a:ext uri="{FF2B5EF4-FFF2-40B4-BE49-F238E27FC236}">
                <a16:creationId xmlns:a16="http://schemas.microsoft.com/office/drawing/2014/main" id="{9B27E9F1-13E0-FB80-7BCE-04F00B437617}"/>
              </a:ext>
            </a:extLst>
          </p:cNvPr>
          <p:cNvSpPr>
            <a:spLocks noGrp="1"/>
          </p:cNvSpPr>
          <p:nvPr>
            <p:ph type="title"/>
          </p:nvPr>
        </p:nvSpPr>
        <p:spPr/>
        <p:txBody>
          <a:bodyPr/>
          <a:lstStyle/>
          <a:p>
            <a:r>
              <a:rPr lang="en-US"/>
              <a:t>Prompting: The formula</a:t>
            </a:r>
          </a:p>
        </p:txBody>
      </p:sp>
      <p:sp>
        <p:nvSpPr>
          <p:cNvPr id="5" name="Footer Placeholder 4">
            <a:extLst>
              <a:ext uri="{FF2B5EF4-FFF2-40B4-BE49-F238E27FC236}">
                <a16:creationId xmlns:a16="http://schemas.microsoft.com/office/drawing/2014/main" id="{8AA53510-06ED-A5FF-8257-8FDA87ADD180}"/>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1011289A-1737-8A8A-AD84-CE4E2DA3221A}"/>
              </a:ext>
            </a:extLst>
          </p:cNvPr>
          <p:cNvSpPr>
            <a:spLocks noGrp="1"/>
          </p:cNvSpPr>
          <p:nvPr>
            <p:ph type="sldNum" sz="quarter" idx="4"/>
          </p:nvPr>
        </p:nvSpPr>
        <p:spPr/>
        <p:txBody>
          <a:bodyPr/>
          <a:lstStyle/>
          <a:p>
            <a:fld id="{CC016F9F-E390-8549-93F9-91A8D6CA4677}" type="slidenum">
              <a:rPr lang="en-US" smtClean="0"/>
              <a:pPr/>
              <a:t>13</a:t>
            </a:fld>
            <a:endParaRPr lang="en-US"/>
          </a:p>
        </p:txBody>
      </p:sp>
      <p:sp>
        <p:nvSpPr>
          <p:cNvPr id="15" name="TextBox 14">
            <a:extLst>
              <a:ext uri="{FF2B5EF4-FFF2-40B4-BE49-F238E27FC236}">
                <a16:creationId xmlns:a16="http://schemas.microsoft.com/office/drawing/2014/main" id="{B7D6C51B-B07C-A313-1ABD-5396065CA143}"/>
              </a:ext>
            </a:extLst>
          </p:cNvPr>
          <p:cNvSpPr txBox="1"/>
          <p:nvPr/>
        </p:nvSpPr>
        <p:spPr>
          <a:xfrm>
            <a:off x="3386180" y="2280907"/>
            <a:ext cx="5779051" cy="445176"/>
          </a:xfrm>
          <a:prstGeom prst="rect">
            <a:avLst/>
          </a:prstGeom>
          <a:noFill/>
        </p:spPr>
        <p:txBody>
          <a:bodyPr wrap="square" lIns="91440" tIns="45720" rIns="91440" bIns="45720" rtlCol="0" anchor="t">
            <a:noAutofit/>
          </a:bodyPr>
          <a:lstStyle/>
          <a:p>
            <a:pPr algn="ctr">
              <a:lnSpc>
                <a:spcPct val="110000"/>
              </a:lnSpc>
              <a:spcBef>
                <a:spcPts val="600"/>
              </a:spcBef>
            </a:pPr>
            <a:r>
              <a:rPr lang="en-US" sz="2000" b="1">
                <a:solidFill>
                  <a:schemeClr val="bg1"/>
                </a:solidFill>
                <a:latin typeface="Bogle"/>
              </a:rPr>
              <a:t>Role – Task – Instructions – Example/Data</a:t>
            </a:r>
            <a:endParaRPr lang="en-US" sz="2000" b="1" spc="0">
              <a:solidFill>
                <a:schemeClr val="bg1"/>
              </a:solidFill>
              <a:latin typeface="Bogle"/>
            </a:endParaRPr>
          </a:p>
        </p:txBody>
      </p:sp>
      <p:cxnSp>
        <p:nvCxnSpPr>
          <p:cNvPr id="16" name="Straight Connector 15">
            <a:extLst>
              <a:ext uri="{FF2B5EF4-FFF2-40B4-BE49-F238E27FC236}">
                <a16:creationId xmlns:a16="http://schemas.microsoft.com/office/drawing/2014/main" id="{F0E9D260-908E-86F8-65CC-20E35FE2E281}"/>
              </a:ext>
            </a:extLst>
          </p:cNvPr>
          <p:cNvCxnSpPr>
            <a:cxnSpLocks/>
          </p:cNvCxnSpPr>
          <p:nvPr/>
        </p:nvCxnSpPr>
        <p:spPr>
          <a:xfrm>
            <a:off x="5275021" y="2935450"/>
            <a:ext cx="179876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984379-AF1E-0852-0832-C6A856ADCF59}"/>
              </a:ext>
            </a:extLst>
          </p:cNvPr>
          <p:cNvSpPr txBox="1"/>
          <p:nvPr/>
        </p:nvSpPr>
        <p:spPr>
          <a:xfrm>
            <a:off x="3828272" y="3097745"/>
            <a:ext cx="4687906" cy="2352952"/>
          </a:xfrm>
          <a:prstGeom prst="rect">
            <a:avLst/>
          </a:prstGeom>
          <a:noFill/>
        </p:spPr>
        <p:txBody>
          <a:bodyPr wrap="square" rtlCol="0">
            <a:spAutoFit/>
          </a:bodyPr>
          <a:lstStyle/>
          <a:p>
            <a:pPr algn="ctr">
              <a:lnSpc>
                <a:spcPct val="150000"/>
              </a:lnSpc>
              <a:spcAft>
                <a:spcPts val="1200"/>
              </a:spcAft>
            </a:pPr>
            <a:r>
              <a:rPr lang="en-US" sz="2000">
                <a:solidFill>
                  <a:schemeClr val="bg1"/>
                </a:solidFill>
                <a:latin typeface="Bogle" panose="020B0503020203060203" pitchFamily="34" charset="77"/>
              </a:rPr>
              <a:t>You are a [role]. Create a brief, friendly email that summarizes the [information or policy].  Be sure to emphasize [component]. Use this information: [text of information] or [link to policy].</a:t>
            </a:r>
          </a:p>
        </p:txBody>
      </p:sp>
      <p:pic>
        <p:nvPicPr>
          <p:cNvPr id="2" name="Picture 1" descr="A close-up of a logo&#10;&#10;Description automatically generated">
            <a:extLst>
              <a:ext uri="{FF2B5EF4-FFF2-40B4-BE49-F238E27FC236}">
                <a16:creationId xmlns:a16="http://schemas.microsoft.com/office/drawing/2014/main" id="{B15D8D44-D49D-5043-B1B0-AC6C1FA0A1A6}"/>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5187731" y="1058382"/>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7" name="Picture 6" descr="A close-up of a logo&#10;&#10;Description automatically generated">
            <a:extLst>
              <a:ext uri="{FF2B5EF4-FFF2-40B4-BE49-F238E27FC236}">
                <a16:creationId xmlns:a16="http://schemas.microsoft.com/office/drawing/2014/main" id="{D70ACE6A-D996-D59F-9636-A4359F9BFCEF}"/>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6443394" y="1058382"/>
            <a:ext cx="886941" cy="88650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spTree>
    <p:extLst>
      <p:ext uri="{BB962C8B-B14F-4D97-AF65-F5344CB8AC3E}">
        <p14:creationId xmlns:p14="http://schemas.microsoft.com/office/powerpoint/2010/main" val="214081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76496-A321-3988-E818-CFF0761BDE04}"/>
              </a:ext>
            </a:extLst>
          </p:cNvPr>
          <p:cNvSpPr>
            <a:spLocks noGrp="1"/>
          </p:cNvSpPr>
          <p:nvPr>
            <p:ph type="ctrTitle"/>
          </p:nvPr>
        </p:nvSpPr>
        <p:spPr/>
        <p:txBody>
          <a:bodyPr/>
          <a:lstStyle/>
          <a:p>
            <a:r>
              <a:rPr lang="en-US"/>
              <a:t>Debrief</a:t>
            </a:r>
            <a:br>
              <a:rPr lang="en-US"/>
            </a:br>
            <a:endParaRPr lang="en-US" sz="2800"/>
          </a:p>
        </p:txBody>
      </p:sp>
      <p:pic>
        <p:nvPicPr>
          <p:cNvPr id="2" name="Picture 1" descr="A close-up of a logo&#10;&#10;Description automatically generated">
            <a:extLst>
              <a:ext uri="{FF2B5EF4-FFF2-40B4-BE49-F238E27FC236}">
                <a16:creationId xmlns:a16="http://schemas.microsoft.com/office/drawing/2014/main" id="{8FEF921A-5B28-8F30-179B-5F532120974C}"/>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3494299" y="1170990"/>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3" name="Picture 2" descr="A close-up of a logo&#10;&#10;Description automatically generated">
            <a:extLst>
              <a:ext uri="{FF2B5EF4-FFF2-40B4-BE49-F238E27FC236}">
                <a16:creationId xmlns:a16="http://schemas.microsoft.com/office/drawing/2014/main" id="{D11A4236-9CA6-7254-DEAB-15C0A44532F1}"/>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8035771" y="1087201"/>
            <a:ext cx="970772" cy="97029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sp>
        <p:nvSpPr>
          <p:cNvPr id="5" name="Rounded Rectangle 4">
            <a:extLst>
              <a:ext uri="{FF2B5EF4-FFF2-40B4-BE49-F238E27FC236}">
                <a16:creationId xmlns:a16="http://schemas.microsoft.com/office/drawing/2014/main" id="{CE1E1DA0-170F-4EBD-2372-28DB62331314}"/>
              </a:ext>
            </a:extLst>
          </p:cNvPr>
          <p:cNvSpPr/>
          <p:nvPr/>
        </p:nvSpPr>
        <p:spPr>
          <a:xfrm>
            <a:off x="1558003" y="4672010"/>
            <a:ext cx="9075994" cy="896156"/>
          </a:xfrm>
          <a:prstGeom prst="roundRect">
            <a:avLst>
              <a:gd name="adj" fmla="val 17053"/>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lgn="ctr"/>
            <a:r>
              <a:rPr lang="en-US" sz="2800" b="1">
                <a:solidFill>
                  <a:schemeClr val="bg1"/>
                </a:solidFill>
                <a:latin typeface="Bogle" panose="020B0503020203060203" pitchFamily="34" charset="77"/>
              </a:rPr>
              <a:t>What did you learn?</a:t>
            </a:r>
          </a:p>
        </p:txBody>
      </p:sp>
    </p:spTree>
    <p:extLst>
      <p:ext uri="{BB962C8B-B14F-4D97-AF65-F5344CB8AC3E}">
        <p14:creationId xmlns:p14="http://schemas.microsoft.com/office/powerpoint/2010/main" val="339756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76496-A321-3988-E818-CFF0761BDE04}"/>
              </a:ext>
            </a:extLst>
          </p:cNvPr>
          <p:cNvSpPr>
            <a:spLocks noGrp="1"/>
          </p:cNvSpPr>
          <p:nvPr>
            <p:ph type="ctrTitle"/>
          </p:nvPr>
        </p:nvSpPr>
        <p:spPr>
          <a:xfrm>
            <a:off x="2465614" y="3173225"/>
            <a:ext cx="7260802" cy="1489663"/>
          </a:xfrm>
        </p:spPr>
        <p:txBody>
          <a:bodyPr/>
          <a:lstStyle/>
          <a:p>
            <a:r>
              <a:rPr lang="en-US">
                <a:latin typeface="Bogle"/>
              </a:rPr>
              <a:t>Cascade Plan:</a:t>
            </a:r>
            <a:br>
              <a:rPr lang="en-US">
                <a:latin typeface="Bogle"/>
              </a:rPr>
            </a:br>
            <a:r>
              <a:rPr lang="en-US">
                <a:latin typeface="Bogle"/>
              </a:rPr>
              <a:t>Use</a:t>
            </a:r>
            <a:r>
              <a:rPr lang="en-US" sz="4800">
                <a:latin typeface="Bogle"/>
              </a:rPr>
              <a:t> it, share it, expand it!</a:t>
            </a:r>
            <a:br>
              <a:rPr lang="en-US" sz="4800">
                <a:latin typeface="Bogle" panose="020B0503020203060203" pitchFamily="34" charset="77"/>
              </a:rPr>
            </a:br>
            <a:endParaRPr lang="en-US"/>
          </a:p>
        </p:txBody>
      </p:sp>
      <p:pic>
        <p:nvPicPr>
          <p:cNvPr id="5" name="Picture 4" descr="A close-up of a logo&#10;&#10;Description automatically generated">
            <a:extLst>
              <a:ext uri="{FF2B5EF4-FFF2-40B4-BE49-F238E27FC236}">
                <a16:creationId xmlns:a16="http://schemas.microsoft.com/office/drawing/2014/main" id="{AFE204C6-E969-D5E4-4E60-820BF6A29FF4}"/>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3494299" y="1170990"/>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6" name="Picture 5" descr="A close-up of a logo&#10;&#10;Description automatically generated">
            <a:extLst>
              <a:ext uri="{FF2B5EF4-FFF2-40B4-BE49-F238E27FC236}">
                <a16:creationId xmlns:a16="http://schemas.microsoft.com/office/drawing/2014/main" id="{EDBA82AF-40E8-16CE-DE58-33B51204A04C}"/>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8035771" y="1087201"/>
            <a:ext cx="970772" cy="97029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spTree>
    <p:extLst>
      <p:ext uri="{BB962C8B-B14F-4D97-AF65-F5344CB8AC3E}">
        <p14:creationId xmlns:p14="http://schemas.microsoft.com/office/powerpoint/2010/main" val="122549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F4B11A-654B-F2A5-F72A-61789766FA89}"/>
              </a:ext>
            </a:extLst>
          </p:cNvPr>
          <p:cNvSpPr>
            <a:spLocks noGrp="1"/>
          </p:cNvSpPr>
          <p:nvPr>
            <p:ph type="title"/>
          </p:nvPr>
        </p:nvSpPr>
        <p:spPr/>
        <p:txBody>
          <a:bodyPr/>
          <a:lstStyle/>
          <a:p>
            <a:r>
              <a:rPr lang="en-US">
                <a:latin typeface="Bogle"/>
              </a:rPr>
              <a:t>Cascade Support</a:t>
            </a:r>
            <a:endParaRPr lang="en-US"/>
          </a:p>
        </p:txBody>
      </p:sp>
      <p:sp>
        <p:nvSpPr>
          <p:cNvPr id="5" name="Footer Placeholder 4">
            <a:extLst>
              <a:ext uri="{FF2B5EF4-FFF2-40B4-BE49-F238E27FC236}">
                <a16:creationId xmlns:a16="http://schemas.microsoft.com/office/drawing/2014/main" id="{78044629-F69C-695F-8C8D-13140D2CE27C}"/>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622A0F61-40AC-2B2F-892F-DC365349410B}"/>
              </a:ext>
            </a:extLst>
          </p:cNvPr>
          <p:cNvSpPr>
            <a:spLocks noGrp="1"/>
          </p:cNvSpPr>
          <p:nvPr>
            <p:ph type="sldNum" sz="quarter" idx="4"/>
          </p:nvPr>
        </p:nvSpPr>
        <p:spPr/>
        <p:txBody>
          <a:bodyPr/>
          <a:lstStyle/>
          <a:p>
            <a:fld id="{CC016F9F-E390-8549-93F9-91A8D6CA4677}" type="slidenum">
              <a:rPr lang="en-US" smtClean="0"/>
              <a:pPr/>
              <a:t>16</a:t>
            </a:fld>
            <a:endParaRPr lang="en-US"/>
          </a:p>
        </p:txBody>
      </p:sp>
      <p:sp>
        <p:nvSpPr>
          <p:cNvPr id="2" name="Rounded Rectangle 1">
            <a:extLst>
              <a:ext uri="{FF2B5EF4-FFF2-40B4-BE49-F238E27FC236}">
                <a16:creationId xmlns:a16="http://schemas.microsoft.com/office/drawing/2014/main" id="{0DB4CABF-9940-C752-064E-A4B63CCF4066}"/>
              </a:ext>
            </a:extLst>
          </p:cNvPr>
          <p:cNvSpPr/>
          <p:nvPr/>
        </p:nvSpPr>
        <p:spPr>
          <a:xfrm>
            <a:off x="1382730" y="1969844"/>
            <a:ext cx="4431208" cy="4287404"/>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sp>
        <p:nvSpPr>
          <p:cNvPr id="8" name="TextBox 7">
            <a:extLst>
              <a:ext uri="{FF2B5EF4-FFF2-40B4-BE49-F238E27FC236}">
                <a16:creationId xmlns:a16="http://schemas.microsoft.com/office/drawing/2014/main" id="{9B218576-C91C-BA2F-CD53-A7A3AFF4BA32}"/>
              </a:ext>
            </a:extLst>
          </p:cNvPr>
          <p:cNvSpPr txBox="1"/>
          <p:nvPr/>
        </p:nvSpPr>
        <p:spPr>
          <a:xfrm>
            <a:off x="1455986" y="2550796"/>
            <a:ext cx="4182348" cy="387652"/>
          </a:xfrm>
          <a:prstGeom prst="rect">
            <a:avLst/>
          </a:prstGeom>
          <a:noFill/>
        </p:spPr>
        <p:txBody>
          <a:bodyPr wrap="square" rtlCol="0">
            <a:noAutofit/>
          </a:bodyPr>
          <a:lstStyle/>
          <a:p>
            <a:pPr algn="ctr">
              <a:lnSpc>
                <a:spcPct val="110000"/>
              </a:lnSpc>
              <a:spcBef>
                <a:spcPts val="600"/>
              </a:spcBef>
            </a:pPr>
            <a:r>
              <a:rPr lang="en-US" sz="2800" b="1">
                <a:solidFill>
                  <a:schemeClr val="bg1"/>
                </a:solidFill>
                <a:latin typeface="Bogle" panose="020B0503020203060203" pitchFamily="34" charset="77"/>
              </a:rPr>
              <a:t>Evelyn Barnes</a:t>
            </a:r>
            <a:endParaRPr lang="en-US" sz="2800" b="1" spc="0">
              <a:solidFill>
                <a:schemeClr val="bg1"/>
              </a:solidFill>
              <a:latin typeface="Bogle" panose="020B0503020203060203" pitchFamily="34" charset="77"/>
            </a:endParaRPr>
          </a:p>
        </p:txBody>
      </p:sp>
      <p:cxnSp>
        <p:nvCxnSpPr>
          <p:cNvPr id="9" name="Straight Connector 8">
            <a:extLst>
              <a:ext uri="{FF2B5EF4-FFF2-40B4-BE49-F238E27FC236}">
                <a16:creationId xmlns:a16="http://schemas.microsoft.com/office/drawing/2014/main" id="{8202C65B-67C6-26AD-F1E5-FC2DFD877613}"/>
              </a:ext>
            </a:extLst>
          </p:cNvPr>
          <p:cNvCxnSpPr>
            <a:cxnSpLocks/>
          </p:cNvCxnSpPr>
          <p:nvPr/>
        </p:nvCxnSpPr>
        <p:spPr>
          <a:xfrm>
            <a:off x="2658142" y="3108850"/>
            <a:ext cx="179876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8164432-B612-FFC9-9144-8C7F365D1863}"/>
              </a:ext>
            </a:extLst>
          </p:cNvPr>
          <p:cNvSpPr txBox="1"/>
          <p:nvPr/>
        </p:nvSpPr>
        <p:spPr>
          <a:xfrm>
            <a:off x="1626735" y="3161253"/>
            <a:ext cx="3839402" cy="22467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a:solidFill>
                  <a:schemeClr val="bg1"/>
                </a:solidFill>
                <a:latin typeface="Bogle" panose="020B0503020203060203" pitchFamily="34" charset="77"/>
              </a:rPr>
              <a:t>Courtney </a:t>
            </a:r>
            <a:r>
              <a:rPr lang="en-US" sz="2000" err="1">
                <a:solidFill>
                  <a:schemeClr val="bg1"/>
                </a:solidFill>
                <a:latin typeface="Bogle" panose="020B0503020203060203" pitchFamily="34" charset="77"/>
              </a:rPr>
              <a:t>Naudo</a:t>
            </a:r>
            <a:r>
              <a:rPr lang="en-US" sz="2000">
                <a:solidFill>
                  <a:schemeClr val="bg1"/>
                </a:solidFill>
                <a:latin typeface="Bogle" panose="020B0503020203060203" pitchFamily="34" charset="77"/>
              </a:rPr>
              <a:t> </a:t>
            </a:r>
          </a:p>
          <a:p>
            <a:pPr marL="285750" indent="-285750">
              <a:spcAft>
                <a:spcPts val="1200"/>
              </a:spcAft>
              <a:buFont typeface="Arial" panose="020B0604020202020204" pitchFamily="34" charset="0"/>
              <a:buChar char="•"/>
            </a:pPr>
            <a:r>
              <a:rPr lang="en-US" sz="2000">
                <a:solidFill>
                  <a:schemeClr val="bg1"/>
                </a:solidFill>
                <a:latin typeface="Bogle" panose="020B0503020203060203" pitchFamily="34" charset="77"/>
              </a:rPr>
              <a:t>Isabel Cruz</a:t>
            </a:r>
          </a:p>
          <a:p>
            <a:pPr marL="285750" indent="-285750">
              <a:spcAft>
                <a:spcPts val="1200"/>
              </a:spcAft>
              <a:buFont typeface="Arial" panose="020B0604020202020204" pitchFamily="34" charset="0"/>
              <a:buChar char="•"/>
            </a:pPr>
            <a:r>
              <a:rPr lang="en-US" sz="2000">
                <a:solidFill>
                  <a:schemeClr val="bg1"/>
                </a:solidFill>
                <a:latin typeface="Bogle" panose="020B0503020203060203" pitchFamily="34" charset="77"/>
              </a:rPr>
              <a:t>Judy </a:t>
            </a:r>
            <a:r>
              <a:rPr lang="en-US" sz="2000" err="1">
                <a:solidFill>
                  <a:schemeClr val="bg1"/>
                </a:solidFill>
                <a:latin typeface="Bogle" panose="020B0503020203060203" pitchFamily="34" charset="77"/>
              </a:rPr>
              <a:t>Werthauser</a:t>
            </a:r>
            <a:endParaRPr lang="en-US" sz="2000">
              <a:solidFill>
                <a:schemeClr val="bg1"/>
              </a:solidFill>
              <a:latin typeface="Bogle" panose="020B0503020203060203" pitchFamily="34" charset="77"/>
            </a:endParaRPr>
          </a:p>
          <a:p>
            <a:pPr marL="285750" indent="-285750">
              <a:spcAft>
                <a:spcPts val="1200"/>
              </a:spcAft>
              <a:buFont typeface="Arial" panose="020B0604020202020204" pitchFamily="34" charset="0"/>
              <a:buChar char="•"/>
            </a:pPr>
            <a:r>
              <a:rPr lang="en-US" sz="2000">
                <a:solidFill>
                  <a:schemeClr val="bg1"/>
                </a:solidFill>
                <a:latin typeface="Bogle" panose="020B0503020203060203" pitchFamily="34" charset="77"/>
              </a:rPr>
              <a:t>Kim </a:t>
            </a:r>
            <a:r>
              <a:rPr lang="en-US" sz="2000" err="1">
                <a:solidFill>
                  <a:schemeClr val="bg1"/>
                </a:solidFill>
                <a:latin typeface="Bogle" panose="020B0503020203060203" pitchFamily="34" charset="77"/>
              </a:rPr>
              <a:t>Lupo</a:t>
            </a:r>
            <a:endParaRPr lang="en-US" sz="2000">
              <a:solidFill>
                <a:schemeClr val="bg1"/>
              </a:solidFill>
              <a:latin typeface="Bogle" panose="020B0503020203060203" pitchFamily="34" charset="77"/>
            </a:endParaRPr>
          </a:p>
          <a:p>
            <a:pPr marL="285750" indent="-285750">
              <a:spcAft>
                <a:spcPts val="1200"/>
              </a:spcAft>
              <a:buFont typeface="Arial" panose="020B0604020202020204" pitchFamily="34" charset="0"/>
              <a:buChar char="•"/>
            </a:pPr>
            <a:r>
              <a:rPr lang="en-US" sz="2000">
                <a:solidFill>
                  <a:schemeClr val="bg1"/>
                </a:solidFill>
                <a:latin typeface="Bogle" panose="020B0503020203060203" pitchFamily="34" charset="77"/>
              </a:rPr>
              <a:t>Denise Malloy-</a:t>
            </a:r>
            <a:r>
              <a:rPr lang="en-US" sz="2000" err="1">
                <a:solidFill>
                  <a:schemeClr val="bg1"/>
                </a:solidFill>
                <a:latin typeface="Bogle" panose="020B0503020203060203" pitchFamily="34" charset="77"/>
              </a:rPr>
              <a:t>Deaderick</a:t>
            </a:r>
            <a:endParaRPr lang="en-US" sz="2000">
              <a:solidFill>
                <a:schemeClr val="bg1"/>
              </a:solidFill>
              <a:latin typeface="Bogle" panose="020B0503020203060203" pitchFamily="34" charset="77"/>
            </a:endParaRPr>
          </a:p>
        </p:txBody>
      </p:sp>
      <p:sp>
        <p:nvSpPr>
          <p:cNvPr id="13" name="Rounded Rectangle 12">
            <a:extLst>
              <a:ext uri="{FF2B5EF4-FFF2-40B4-BE49-F238E27FC236}">
                <a16:creationId xmlns:a16="http://schemas.microsoft.com/office/drawing/2014/main" id="{BC6D02D3-DF7A-A0C2-84DA-74AF9030D745}"/>
              </a:ext>
            </a:extLst>
          </p:cNvPr>
          <p:cNvSpPr/>
          <p:nvPr/>
        </p:nvSpPr>
        <p:spPr>
          <a:xfrm>
            <a:off x="6378063" y="1969844"/>
            <a:ext cx="4431208" cy="4287404"/>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sp>
        <p:nvSpPr>
          <p:cNvPr id="14" name="TextBox 13">
            <a:extLst>
              <a:ext uri="{FF2B5EF4-FFF2-40B4-BE49-F238E27FC236}">
                <a16:creationId xmlns:a16="http://schemas.microsoft.com/office/drawing/2014/main" id="{48DB4097-C151-25E9-EC58-A05F456A3C88}"/>
              </a:ext>
            </a:extLst>
          </p:cNvPr>
          <p:cNvSpPr txBox="1"/>
          <p:nvPr/>
        </p:nvSpPr>
        <p:spPr>
          <a:xfrm>
            <a:off x="6440230" y="2546144"/>
            <a:ext cx="4182348" cy="387652"/>
          </a:xfrm>
          <a:prstGeom prst="rect">
            <a:avLst/>
          </a:prstGeom>
          <a:noFill/>
        </p:spPr>
        <p:txBody>
          <a:bodyPr wrap="square" rtlCol="0">
            <a:noAutofit/>
          </a:bodyPr>
          <a:lstStyle/>
          <a:p>
            <a:pPr algn="ctr">
              <a:lnSpc>
                <a:spcPct val="110000"/>
              </a:lnSpc>
              <a:spcBef>
                <a:spcPts val="600"/>
              </a:spcBef>
            </a:pPr>
            <a:r>
              <a:rPr lang="en-US" sz="2800" b="1">
                <a:solidFill>
                  <a:schemeClr val="bg1"/>
                </a:solidFill>
                <a:latin typeface="Bogle" panose="020B0503020203060203" pitchFamily="34" charset="77"/>
              </a:rPr>
              <a:t>Caleb Dover</a:t>
            </a:r>
            <a:endParaRPr lang="en-US" sz="2800" b="1" spc="0">
              <a:solidFill>
                <a:schemeClr val="bg1"/>
              </a:solidFill>
              <a:latin typeface="Bogle" panose="020B0503020203060203" pitchFamily="34" charset="77"/>
            </a:endParaRPr>
          </a:p>
        </p:txBody>
      </p:sp>
      <p:cxnSp>
        <p:nvCxnSpPr>
          <p:cNvPr id="15" name="Straight Connector 14">
            <a:extLst>
              <a:ext uri="{FF2B5EF4-FFF2-40B4-BE49-F238E27FC236}">
                <a16:creationId xmlns:a16="http://schemas.microsoft.com/office/drawing/2014/main" id="{B1522F0B-B4AF-1CAB-AF47-F01A385CD8F1}"/>
              </a:ext>
            </a:extLst>
          </p:cNvPr>
          <p:cNvCxnSpPr>
            <a:cxnSpLocks/>
          </p:cNvCxnSpPr>
          <p:nvPr/>
        </p:nvCxnSpPr>
        <p:spPr>
          <a:xfrm>
            <a:off x="7642386" y="3104198"/>
            <a:ext cx="179876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1C339D9-384C-A650-D9DF-D359768E2FDE}"/>
              </a:ext>
            </a:extLst>
          </p:cNvPr>
          <p:cNvSpPr txBox="1"/>
          <p:nvPr/>
        </p:nvSpPr>
        <p:spPr>
          <a:xfrm>
            <a:off x="6673966" y="3161253"/>
            <a:ext cx="3839402" cy="22467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a:solidFill>
                  <a:schemeClr val="bg1"/>
                </a:solidFill>
                <a:latin typeface="Bogle" panose="020B0503020203060203" pitchFamily="34" charset="77"/>
              </a:rPr>
              <a:t>Amy Goldfinger</a:t>
            </a:r>
          </a:p>
          <a:p>
            <a:pPr marL="285750" indent="-285750">
              <a:spcAft>
                <a:spcPts val="1200"/>
              </a:spcAft>
              <a:buFont typeface="Arial" panose="020B0604020202020204" pitchFamily="34" charset="0"/>
              <a:buChar char="•"/>
            </a:pPr>
            <a:r>
              <a:rPr lang="en-US" sz="2000">
                <a:solidFill>
                  <a:schemeClr val="bg1"/>
                </a:solidFill>
                <a:latin typeface="Bogle" panose="020B0503020203060203" pitchFamily="34" charset="77"/>
              </a:rPr>
              <a:t>Christopher Shryock</a:t>
            </a:r>
          </a:p>
          <a:p>
            <a:pPr marL="285750" indent="-285750">
              <a:spcAft>
                <a:spcPts val="1200"/>
              </a:spcAft>
              <a:buFont typeface="Arial" panose="020B0604020202020204" pitchFamily="34" charset="0"/>
              <a:buChar char="•"/>
            </a:pPr>
            <a:r>
              <a:rPr lang="en-US" sz="2000">
                <a:solidFill>
                  <a:schemeClr val="bg1"/>
                </a:solidFill>
                <a:latin typeface="Bogle" panose="020B0503020203060203" pitchFamily="34" charset="77"/>
              </a:rPr>
              <a:t>Lo </a:t>
            </a:r>
            <a:r>
              <a:rPr lang="en-US" sz="2000" err="1">
                <a:solidFill>
                  <a:schemeClr val="bg1"/>
                </a:solidFill>
                <a:latin typeface="Bogle" panose="020B0503020203060203" pitchFamily="34" charset="77"/>
              </a:rPr>
              <a:t>Stomski</a:t>
            </a:r>
            <a:endParaRPr lang="en-US" sz="2000">
              <a:solidFill>
                <a:schemeClr val="bg1"/>
              </a:solidFill>
              <a:latin typeface="Bogle" panose="020B0503020203060203" pitchFamily="34" charset="77"/>
            </a:endParaRPr>
          </a:p>
          <a:p>
            <a:pPr marL="285750" indent="-285750">
              <a:spcAft>
                <a:spcPts val="1200"/>
              </a:spcAft>
              <a:buFont typeface="Arial" panose="020B0604020202020204" pitchFamily="34" charset="0"/>
              <a:buChar char="•"/>
            </a:pPr>
            <a:r>
              <a:rPr lang="en-US" sz="2000">
                <a:solidFill>
                  <a:schemeClr val="bg1"/>
                </a:solidFill>
                <a:latin typeface="Bogle" panose="020B0503020203060203" pitchFamily="34" charset="77"/>
              </a:rPr>
              <a:t>Vicky Dodson</a:t>
            </a:r>
          </a:p>
          <a:p>
            <a:pPr marL="285750" indent="-285750">
              <a:spcAft>
                <a:spcPts val="1200"/>
              </a:spcAft>
              <a:buFont typeface="Arial" panose="020B0604020202020204" pitchFamily="34" charset="0"/>
              <a:buChar char="•"/>
            </a:pPr>
            <a:r>
              <a:rPr lang="en-US" sz="2000">
                <a:solidFill>
                  <a:schemeClr val="bg1"/>
                </a:solidFill>
                <a:latin typeface="Bogle" panose="020B0503020203060203" pitchFamily="34" charset="77"/>
              </a:rPr>
              <a:t>Ben Peterson</a:t>
            </a:r>
          </a:p>
        </p:txBody>
      </p:sp>
      <p:sp>
        <p:nvSpPr>
          <p:cNvPr id="10" name="Oval 9">
            <a:extLst>
              <a:ext uri="{FF2B5EF4-FFF2-40B4-BE49-F238E27FC236}">
                <a16:creationId xmlns:a16="http://schemas.microsoft.com/office/drawing/2014/main" id="{E8CDC2FB-33B6-825F-E196-A6E2CC7348DE}"/>
              </a:ext>
            </a:extLst>
          </p:cNvPr>
          <p:cNvSpPr/>
          <p:nvPr/>
        </p:nvSpPr>
        <p:spPr>
          <a:xfrm>
            <a:off x="7993129" y="1438190"/>
            <a:ext cx="1097280" cy="1097280"/>
          </a:xfrm>
          <a:prstGeom prst="ellipse">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sp>
        <p:nvSpPr>
          <p:cNvPr id="12" name="Oval 11">
            <a:extLst>
              <a:ext uri="{FF2B5EF4-FFF2-40B4-BE49-F238E27FC236}">
                <a16:creationId xmlns:a16="http://schemas.microsoft.com/office/drawing/2014/main" id="{41FEDD0D-4F36-E7AF-4F7A-ED4F1F1E430D}"/>
              </a:ext>
            </a:extLst>
          </p:cNvPr>
          <p:cNvSpPr/>
          <p:nvPr/>
        </p:nvSpPr>
        <p:spPr>
          <a:xfrm>
            <a:off x="2997796" y="1426225"/>
            <a:ext cx="1097280" cy="1097280"/>
          </a:xfrm>
          <a:prstGeom prst="ellipse">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pic>
        <p:nvPicPr>
          <p:cNvPr id="11" name="Picture 10">
            <a:extLst>
              <a:ext uri="{FF2B5EF4-FFF2-40B4-BE49-F238E27FC236}">
                <a16:creationId xmlns:a16="http://schemas.microsoft.com/office/drawing/2014/main" id="{0501C845-2E7B-B277-2C78-13AE96F76B8E}"/>
              </a:ext>
            </a:extLst>
          </p:cNvPr>
          <p:cNvPicPr>
            <a:picLocks noChangeAspect="1"/>
          </p:cNvPicPr>
          <p:nvPr/>
        </p:nvPicPr>
        <p:blipFill rotWithShape="1">
          <a:blip r:embed="rId3">
            <a:extLst>
              <a:ext uri="{28A0092B-C50C-407E-A947-70E740481C1C}">
                <a14:useLocalDpi xmlns:a14="http://schemas.microsoft.com/office/drawing/2010/main" val="0"/>
              </a:ext>
            </a:extLst>
          </a:blip>
          <a:srcRect t="25" b="25"/>
          <a:stretch/>
        </p:blipFill>
        <p:spPr>
          <a:xfrm>
            <a:off x="3018139" y="1443477"/>
            <a:ext cx="1056135" cy="105561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pic>
        <p:nvPicPr>
          <p:cNvPr id="18" name="Picture 17">
            <a:extLst>
              <a:ext uri="{FF2B5EF4-FFF2-40B4-BE49-F238E27FC236}">
                <a16:creationId xmlns:a16="http://schemas.microsoft.com/office/drawing/2014/main" id="{63330E50-EC24-4050-C20F-678F771B45E3}"/>
              </a:ext>
            </a:extLst>
          </p:cNvPr>
          <p:cNvPicPr>
            <a:picLocks noChangeAspect="1"/>
          </p:cNvPicPr>
          <p:nvPr/>
        </p:nvPicPr>
        <p:blipFill rotWithShape="1">
          <a:blip r:embed="rId4">
            <a:extLst>
              <a:ext uri="{28A0092B-C50C-407E-A947-70E740481C1C}">
                <a14:useLocalDpi xmlns:a14="http://schemas.microsoft.com/office/drawing/2010/main" val="0"/>
              </a:ext>
            </a:extLst>
          </a:blip>
          <a:srcRect t="25" b="25"/>
          <a:stretch/>
        </p:blipFill>
        <p:spPr>
          <a:xfrm>
            <a:off x="8011962" y="1467942"/>
            <a:ext cx="1056135" cy="105561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spTree>
    <p:extLst>
      <p:ext uri="{BB962C8B-B14F-4D97-AF65-F5344CB8AC3E}">
        <p14:creationId xmlns:p14="http://schemas.microsoft.com/office/powerpoint/2010/main" val="1774297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2F820156-A4DB-C12F-5207-5C067FA89060}"/>
              </a:ext>
            </a:extLst>
          </p:cNvPr>
          <p:cNvSpPr>
            <a:spLocks noGrp="1"/>
          </p:cNvSpPr>
          <p:nvPr>
            <p:ph type="title"/>
          </p:nvPr>
        </p:nvSpPr>
        <p:spPr>
          <a:xfrm>
            <a:off x="589472" y="779436"/>
            <a:ext cx="11013056" cy="552660"/>
          </a:xfrm>
        </p:spPr>
        <p:txBody>
          <a:bodyPr/>
          <a:lstStyle/>
          <a:p>
            <a:r>
              <a:rPr lang="en-US"/>
              <a:t>Key Takeaways</a:t>
            </a:r>
          </a:p>
        </p:txBody>
      </p:sp>
      <p:sp>
        <p:nvSpPr>
          <p:cNvPr id="14" name="Footer Placeholder 4">
            <a:extLst>
              <a:ext uri="{FF2B5EF4-FFF2-40B4-BE49-F238E27FC236}">
                <a16:creationId xmlns:a16="http://schemas.microsoft.com/office/drawing/2014/main" id="{426FD4C2-A061-4B4A-A760-1F5596D25C9F}"/>
              </a:ext>
            </a:extLst>
          </p:cNvPr>
          <p:cNvSpPr>
            <a:spLocks noGrp="1"/>
          </p:cNvSpPr>
          <p:nvPr>
            <p:ph type="ftr" sz="quarter" idx="3"/>
          </p:nvPr>
        </p:nvSpPr>
        <p:spPr>
          <a:xfrm>
            <a:off x="1039024" y="6326206"/>
            <a:ext cx="414870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3EFF8"/>
                </a:solidFill>
                <a:effectLst/>
                <a:uLnTx/>
                <a:uFillTx/>
                <a:latin typeface="Bogle" panose="020B0503020203060203" pitchFamily="34" charset="77"/>
                <a:ea typeface="+mn-ea"/>
                <a:cs typeface="+mn-cs"/>
              </a:rPr>
              <a:t>Walmart Confidential</a:t>
            </a:r>
          </a:p>
        </p:txBody>
      </p:sp>
      <p:sp>
        <p:nvSpPr>
          <p:cNvPr id="18" name="Slide Number Placeholder 5">
            <a:extLst>
              <a:ext uri="{FF2B5EF4-FFF2-40B4-BE49-F238E27FC236}">
                <a16:creationId xmlns:a16="http://schemas.microsoft.com/office/drawing/2014/main" id="{EFCD983C-F1F4-A7B4-ADC9-AE3467B47B08}"/>
              </a:ext>
            </a:extLst>
          </p:cNvPr>
          <p:cNvSpPr>
            <a:spLocks noGrp="1"/>
          </p:cNvSpPr>
          <p:nvPr>
            <p:ph type="sldNum" sz="quarter" idx="4"/>
          </p:nvPr>
        </p:nvSpPr>
        <p:spPr>
          <a:xfrm>
            <a:off x="348312" y="6326206"/>
            <a:ext cx="5937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016F9F-E390-8549-93F9-91A8D6CA4677}" type="slidenum">
              <a:rPr kumimoji="0" lang="en-US" sz="1200" b="0" i="0" u="none" strike="noStrike" kern="1200" cap="none" spc="0" normalizeH="0" baseline="0" noProof="0" smtClean="0">
                <a:ln>
                  <a:noFill/>
                </a:ln>
                <a:solidFill>
                  <a:srgbClr val="D3EFF8"/>
                </a:solidFill>
                <a:effectLst/>
                <a:uLnTx/>
                <a:uFillTx/>
                <a:latin typeface="Bogle" panose="020B0503020203060203" pitchFamily="34"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D3EFF8"/>
              </a:solidFill>
              <a:effectLst/>
              <a:uLnTx/>
              <a:uFillTx/>
              <a:latin typeface="Bogle" panose="020B0503020203060203" pitchFamily="34" charset="77"/>
              <a:ea typeface="+mn-ea"/>
              <a:cs typeface="+mn-cs"/>
            </a:endParaRPr>
          </a:p>
        </p:txBody>
      </p:sp>
      <p:pic>
        <p:nvPicPr>
          <p:cNvPr id="24" name="Picture 23" descr="A close-up of a logo&#10;&#10;Description automatically generated">
            <a:extLst>
              <a:ext uri="{FF2B5EF4-FFF2-40B4-BE49-F238E27FC236}">
                <a16:creationId xmlns:a16="http://schemas.microsoft.com/office/drawing/2014/main" id="{AD44AD97-CE11-BA5D-96FE-C722844D9B45}"/>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3474733" y="580578"/>
            <a:ext cx="731882" cy="731520"/>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25" name="Picture 24" descr="A close-up of a logo&#10;&#10;Description automatically generated">
            <a:extLst>
              <a:ext uri="{FF2B5EF4-FFF2-40B4-BE49-F238E27FC236}">
                <a16:creationId xmlns:a16="http://schemas.microsoft.com/office/drawing/2014/main" id="{B5CE8370-C35E-92B1-8A92-A99F0317DFE8}"/>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4406291" y="611597"/>
            <a:ext cx="731888" cy="731520"/>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grpSp>
        <p:nvGrpSpPr>
          <p:cNvPr id="10" name="Group 9">
            <a:extLst>
              <a:ext uri="{FF2B5EF4-FFF2-40B4-BE49-F238E27FC236}">
                <a16:creationId xmlns:a16="http://schemas.microsoft.com/office/drawing/2014/main" id="{61CEF5AD-45E4-9FDD-5057-5E452DB2B228}"/>
              </a:ext>
            </a:extLst>
          </p:cNvPr>
          <p:cNvGrpSpPr/>
          <p:nvPr/>
        </p:nvGrpSpPr>
        <p:grpSpPr>
          <a:xfrm>
            <a:off x="645204" y="1543094"/>
            <a:ext cx="7401228" cy="3697113"/>
            <a:chOff x="645204" y="1436360"/>
            <a:chExt cx="7401228" cy="3697113"/>
          </a:xfrm>
        </p:grpSpPr>
        <p:sp>
          <p:nvSpPr>
            <p:cNvPr id="12" name="Rounded Rectangle 11">
              <a:extLst>
                <a:ext uri="{FF2B5EF4-FFF2-40B4-BE49-F238E27FC236}">
                  <a16:creationId xmlns:a16="http://schemas.microsoft.com/office/drawing/2014/main" id="{D24AC219-B21B-1564-03D8-C4A58E7F6049}"/>
                </a:ext>
              </a:extLst>
            </p:cNvPr>
            <p:cNvSpPr/>
            <p:nvPr/>
          </p:nvSpPr>
          <p:spPr>
            <a:xfrm>
              <a:off x="645204" y="1436360"/>
              <a:ext cx="7401228" cy="3697113"/>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112756"/>
                </a:solidFill>
                <a:effectLst/>
                <a:uLnTx/>
                <a:uFillTx/>
                <a:latin typeface="Bogle" panose="020B0503020203060203" pitchFamily="34" charset="77"/>
                <a:ea typeface="+mn-ea"/>
                <a:cs typeface="+mn-cs"/>
              </a:endParaRPr>
            </a:p>
          </p:txBody>
        </p:sp>
        <p:sp>
          <p:nvSpPr>
            <p:cNvPr id="2" name="TextBox 1">
              <a:extLst>
                <a:ext uri="{FF2B5EF4-FFF2-40B4-BE49-F238E27FC236}">
                  <a16:creationId xmlns:a16="http://schemas.microsoft.com/office/drawing/2014/main" id="{1D336C12-1E49-F087-C2FC-45CE37BF5EF2}"/>
                </a:ext>
              </a:extLst>
            </p:cNvPr>
            <p:cNvSpPr txBox="1"/>
            <p:nvPr/>
          </p:nvSpPr>
          <p:spPr>
            <a:xfrm>
              <a:off x="1634469" y="1732001"/>
              <a:ext cx="2446227" cy="1631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rgbClr val="041F41"/>
                  </a:solidFill>
                  <a:latin typeface="Arial" panose="020B0604020202020204"/>
                </a:defRPr>
              </a:lvl1pPr>
              <a:lvl2pPr marL="457200" algn="l" defTabSz="914400" rtl="0" eaLnBrk="1" latinLnBrk="0" hangingPunct="1">
                <a:defRPr sz="1800" kern="1200">
                  <a:solidFill>
                    <a:srgbClr val="041F41"/>
                  </a:solidFill>
                  <a:latin typeface="Arial" panose="020B0604020202020204"/>
                </a:defRPr>
              </a:lvl2pPr>
              <a:lvl3pPr marL="914400" algn="l" defTabSz="914400" rtl="0" eaLnBrk="1" latinLnBrk="0" hangingPunct="1">
                <a:defRPr sz="1800" kern="1200">
                  <a:solidFill>
                    <a:srgbClr val="041F41"/>
                  </a:solidFill>
                  <a:latin typeface="Arial" panose="020B0604020202020204"/>
                </a:defRPr>
              </a:lvl3pPr>
              <a:lvl4pPr marL="1371600" algn="l" defTabSz="914400" rtl="0" eaLnBrk="1" latinLnBrk="0" hangingPunct="1">
                <a:defRPr sz="1800" kern="1200">
                  <a:solidFill>
                    <a:srgbClr val="041F41"/>
                  </a:solidFill>
                  <a:latin typeface="Arial" panose="020B0604020202020204"/>
                </a:defRPr>
              </a:lvl4pPr>
              <a:lvl5pPr marL="1828800" algn="l" defTabSz="914400" rtl="0" eaLnBrk="1" latinLnBrk="0" hangingPunct="1">
                <a:defRPr sz="1800" kern="1200">
                  <a:solidFill>
                    <a:srgbClr val="041F41"/>
                  </a:solidFill>
                  <a:latin typeface="Arial" panose="020B0604020202020204"/>
                </a:defRPr>
              </a:lvl5pPr>
              <a:lvl6pPr marL="2286000" algn="l" defTabSz="914400" rtl="0" eaLnBrk="1" latinLnBrk="0" hangingPunct="1">
                <a:defRPr sz="1800" kern="1200">
                  <a:solidFill>
                    <a:srgbClr val="041F41"/>
                  </a:solidFill>
                  <a:latin typeface="Arial" panose="020B0604020202020204"/>
                </a:defRPr>
              </a:lvl6pPr>
              <a:lvl7pPr marL="2743200" algn="l" defTabSz="914400" rtl="0" eaLnBrk="1" latinLnBrk="0" hangingPunct="1">
                <a:defRPr sz="1800" kern="1200">
                  <a:solidFill>
                    <a:srgbClr val="041F41"/>
                  </a:solidFill>
                  <a:latin typeface="Arial" panose="020B0604020202020204"/>
                </a:defRPr>
              </a:lvl7pPr>
              <a:lvl8pPr marL="3200400" algn="l" defTabSz="914400" rtl="0" eaLnBrk="1" latinLnBrk="0" hangingPunct="1">
                <a:defRPr sz="1800" kern="1200">
                  <a:solidFill>
                    <a:srgbClr val="041F41"/>
                  </a:solidFill>
                  <a:latin typeface="Arial" panose="020B0604020202020204"/>
                </a:defRPr>
              </a:lvl8pPr>
              <a:lvl9pPr marL="3657600" algn="l" defTabSz="914400" rtl="0" eaLnBrk="1" latinLnBrk="0" hangingPunct="1">
                <a:defRPr sz="1800" kern="1200">
                  <a:solidFill>
                    <a:srgbClr val="041F41"/>
                  </a:solidFill>
                  <a:latin typeface="Arial" panose="020B0604020202020204"/>
                </a:defRPr>
              </a:lvl9pPr>
            </a:lstStyle>
            <a:p>
              <a:r>
                <a:rPr lang="en-US" sz="2000">
                  <a:solidFill>
                    <a:schemeClr val="bg1"/>
                  </a:solidFill>
                  <a:latin typeface="Bogle"/>
                </a:rPr>
                <a:t>Determine how you take this knowledge and cascade it down and across through your organization.</a:t>
              </a:r>
              <a:endParaRPr lang="en-US" sz="2400">
                <a:solidFill>
                  <a:schemeClr val="bg1"/>
                </a:solidFill>
                <a:latin typeface="Bogle" panose="020B0503020203060203" pitchFamily="34" charset="77"/>
              </a:endParaRPr>
            </a:p>
          </p:txBody>
        </p:sp>
        <p:sp>
          <p:nvSpPr>
            <p:cNvPr id="3" name="TextBox 2">
              <a:extLst>
                <a:ext uri="{FF2B5EF4-FFF2-40B4-BE49-F238E27FC236}">
                  <a16:creationId xmlns:a16="http://schemas.microsoft.com/office/drawing/2014/main" id="{0A5FD17C-97AA-9748-CFB9-E9FDE62006F2}"/>
                </a:ext>
              </a:extLst>
            </p:cNvPr>
            <p:cNvSpPr txBox="1"/>
            <p:nvPr/>
          </p:nvSpPr>
          <p:spPr>
            <a:xfrm>
              <a:off x="5143121" y="1881555"/>
              <a:ext cx="2551312"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rgbClr val="041F41"/>
                  </a:solidFill>
                  <a:latin typeface="Arial" panose="020B0604020202020204"/>
                </a:defRPr>
              </a:lvl1pPr>
              <a:lvl2pPr marL="457200" algn="l" defTabSz="914400" rtl="0" eaLnBrk="1" latinLnBrk="0" hangingPunct="1">
                <a:defRPr sz="1800" kern="1200">
                  <a:solidFill>
                    <a:srgbClr val="041F41"/>
                  </a:solidFill>
                  <a:latin typeface="Arial" panose="020B0604020202020204"/>
                </a:defRPr>
              </a:lvl2pPr>
              <a:lvl3pPr marL="914400" algn="l" defTabSz="914400" rtl="0" eaLnBrk="1" latinLnBrk="0" hangingPunct="1">
                <a:defRPr sz="1800" kern="1200">
                  <a:solidFill>
                    <a:srgbClr val="041F41"/>
                  </a:solidFill>
                  <a:latin typeface="Arial" panose="020B0604020202020204"/>
                </a:defRPr>
              </a:lvl3pPr>
              <a:lvl4pPr marL="1371600" algn="l" defTabSz="914400" rtl="0" eaLnBrk="1" latinLnBrk="0" hangingPunct="1">
                <a:defRPr sz="1800" kern="1200">
                  <a:solidFill>
                    <a:srgbClr val="041F41"/>
                  </a:solidFill>
                  <a:latin typeface="Arial" panose="020B0604020202020204"/>
                </a:defRPr>
              </a:lvl4pPr>
              <a:lvl5pPr marL="1828800" algn="l" defTabSz="914400" rtl="0" eaLnBrk="1" latinLnBrk="0" hangingPunct="1">
                <a:defRPr sz="1800" kern="1200">
                  <a:solidFill>
                    <a:srgbClr val="041F41"/>
                  </a:solidFill>
                  <a:latin typeface="Arial" panose="020B0604020202020204"/>
                </a:defRPr>
              </a:lvl5pPr>
              <a:lvl6pPr marL="2286000" algn="l" defTabSz="914400" rtl="0" eaLnBrk="1" latinLnBrk="0" hangingPunct="1">
                <a:defRPr sz="1800" kern="1200">
                  <a:solidFill>
                    <a:srgbClr val="041F41"/>
                  </a:solidFill>
                  <a:latin typeface="Arial" panose="020B0604020202020204"/>
                </a:defRPr>
              </a:lvl6pPr>
              <a:lvl7pPr marL="2743200" algn="l" defTabSz="914400" rtl="0" eaLnBrk="1" latinLnBrk="0" hangingPunct="1">
                <a:defRPr sz="1800" kern="1200">
                  <a:solidFill>
                    <a:srgbClr val="041F41"/>
                  </a:solidFill>
                  <a:latin typeface="Arial" panose="020B0604020202020204"/>
                </a:defRPr>
              </a:lvl7pPr>
              <a:lvl8pPr marL="3200400" algn="l" defTabSz="914400" rtl="0" eaLnBrk="1" latinLnBrk="0" hangingPunct="1">
                <a:defRPr sz="1800" kern="1200">
                  <a:solidFill>
                    <a:srgbClr val="041F41"/>
                  </a:solidFill>
                  <a:latin typeface="Arial" panose="020B0604020202020204"/>
                </a:defRPr>
              </a:lvl8pPr>
              <a:lvl9pPr marL="3657600" algn="l" defTabSz="914400" rtl="0" eaLnBrk="1" latinLnBrk="0" hangingPunct="1">
                <a:defRPr sz="1800" kern="1200">
                  <a:solidFill>
                    <a:srgbClr val="041F41"/>
                  </a:solidFill>
                  <a:latin typeface="Arial" panose="020B0604020202020204"/>
                </a:defRPr>
              </a:lvl9pPr>
            </a:lstStyle>
            <a:p>
              <a:pPr algn="l"/>
              <a:r>
                <a:rPr lang="en-US" sz="2000">
                  <a:solidFill>
                    <a:schemeClr val="bg1"/>
                  </a:solidFill>
                  <a:latin typeface="Bogle"/>
                </a:rPr>
                <a:t>Try to find one way every day to use My Assistant to make you more productive.</a:t>
              </a:r>
            </a:p>
          </p:txBody>
        </p:sp>
        <p:sp>
          <p:nvSpPr>
            <p:cNvPr id="4" name="TextBox 3">
              <a:extLst>
                <a:ext uri="{FF2B5EF4-FFF2-40B4-BE49-F238E27FC236}">
                  <a16:creationId xmlns:a16="http://schemas.microsoft.com/office/drawing/2014/main" id="{23D9FA79-C95C-6E8E-1B71-18CA3DFA96F4}"/>
                </a:ext>
              </a:extLst>
            </p:cNvPr>
            <p:cNvSpPr txBox="1"/>
            <p:nvPr/>
          </p:nvSpPr>
          <p:spPr>
            <a:xfrm>
              <a:off x="3406744" y="3632863"/>
              <a:ext cx="3301361"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rgbClr val="041F41"/>
                  </a:solidFill>
                  <a:latin typeface="Arial" panose="020B0604020202020204"/>
                </a:defRPr>
              </a:lvl1pPr>
              <a:lvl2pPr marL="457200" algn="l" defTabSz="914400" rtl="0" eaLnBrk="1" latinLnBrk="0" hangingPunct="1">
                <a:defRPr sz="1800" kern="1200">
                  <a:solidFill>
                    <a:srgbClr val="041F41"/>
                  </a:solidFill>
                  <a:latin typeface="Arial" panose="020B0604020202020204"/>
                </a:defRPr>
              </a:lvl2pPr>
              <a:lvl3pPr marL="914400" algn="l" defTabSz="914400" rtl="0" eaLnBrk="1" latinLnBrk="0" hangingPunct="1">
                <a:defRPr sz="1800" kern="1200">
                  <a:solidFill>
                    <a:srgbClr val="041F41"/>
                  </a:solidFill>
                  <a:latin typeface="Arial" panose="020B0604020202020204"/>
                </a:defRPr>
              </a:lvl3pPr>
              <a:lvl4pPr marL="1371600" algn="l" defTabSz="914400" rtl="0" eaLnBrk="1" latinLnBrk="0" hangingPunct="1">
                <a:defRPr sz="1800" kern="1200">
                  <a:solidFill>
                    <a:srgbClr val="041F41"/>
                  </a:solidFill>
                  <a:latin typeface="Arial" panose="020B0604020202020204"/>
                </a:defRPr>
              </a:lvl4pPr>
              <a:lvl5pPr marL="1828800" algn="l" defTabSz="914400" rtl="0" eaLnBrk="1" latinLnBrk="0" hangingPunct="1">
                <a:defRPr sz="1800" kern="1200">
                  <a:solidFill>
                    <a:srgbClr val="041F41"/>
                  </a:solidFill>
                  <a:latin typeface="Arial" panose="020B0604020202020204"/>
                </a:defRPr>
              </a:lvl5pPr>
              <a:lvl6pPr marL="2286000" algn="l" defTabSz="914400" rtl="0" eaLnBrk="1" latinLnBrk="0" hangingPunct="1">
                <a:defRPr sz="1800" kern="1200">
                  <a:solidFill>
                    <a:srgbClr val="041F41"/>
                  </a:solidFill>
                  <a:latin typeface="Arial" panose="020B0604020202020204"/>
                </a:defRPr>
              </a:lvl6pPr>
              <a:lvl7pPr marL="2743200" algn="l" defTabSz="914400" rtl="0" eaLnBrk="1" latinLnBrk="0" hangingPunct="1">
                <a:defRPr sz="1800" kern="1200">
                  <a:solidFill>
                    <a:srgbClr val="041F41"/>
                  </a:solidFill>
                  <a:latin typeface="Arial" panose="020B0604020202020204"/>
                </a:defRPr>
              </a:lvl7pPr>
              <a:lvl8pPr marL="3200400" algn="l" defTabSz="914400" rtl="0" eaLnBrk="1" latinLnBrk="0" hangingPunct="1">
                <a:defRPr sz="1800" kern="1200">
                  <a:solidFill>
                    <a:srgbClr val="041F41"/>
                  </a:solidFill>
                  <a:latin typeface="Arial" panose="020B0604020202020204"/>
                </a:defRPr>
              </a:lvl8pPr>
              <a:lvl9pPr marL="3657600" algn="l" defTabSz="914400" rtl="0" eaLnBrk="1" latinLnBrk="0" hangingPunct="1">
                <a:defRPr sz="1800" kern="1200">
                  <a:solidFill>
                    <a:srgbClr val="041F41"/>
                  </a:solidFill>
                  <a:latin typeface="Arial" panose="020B0604020202020204"/>
                </a:defRPr>
              </a:lvl9pPr>
            </a:lstStyle>
            <a:p>
              <a:r>
                <a:rPr lang="en-US" sz="2000">
                  <a:solidFill>
                    <a:schemeClr val="bg1"/>
                  </a:solidFill>
                  <a:latin typeface="Bogle"/>
                </a:rPr>
                <a:t>ALWAYS validate results.  You are responsible for the use and accuracy of your prompts and outputs.</a:t>
              </a:r>
            </a:p>
          </p:txBody>
        </p:sp>
        <p:sp>
          <p:nvSpPr>
            <p:cNvPr id="5" name="Oval 4">
              <a:extLst>
                <a:ext uri="{FF2B5EF4-FFF2-40B4-BE49-F238E27FC236}">
                  <a16:creationId xmlns:a16="http://schemas.microsoft.com/office/drawing/2014/main" id="{8BCED908-3D46-BF15-FC8C-D35AE109CE03}"/>
                </a:ext>
              </a:extLst>
            </p:cNvPr>
            <p:cNvSpPr/>
            <p:nvPr/>
          </p:nvSpPr>
          <p:spPr>
            <a:xfrm>
              <a:off x="1122292" y="1881555"/>
              <a:ext cx="573578" cy="573578"/>
            </a:xfrm>
            <a:prstGeom prst="ellipse">
              <a:avLst/>
            </a:prstGeom>
            <a:solidFill>
              <a:srgbClr val="78B8E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73152" bIns="0" rtlCol="0" anchor="ctr" anchorCtr="0"/>
            <a:lstStyle>
              <a:defPPr>
                <a:defRPr lang="en-US"/>
              </a:defPPr>
              <a:lvl1pPr marL="0" algn="l" defTabSz="914400" rtl="0" eaLnBrk="1" latinLnBrk="0" hangingPunct="1">
                <a:defRPr sz="1800" kern="1200">
                  <a:solidFill>
                    <a:srgbClr val="FFFFFF"/>
                  </a:solidFill>
                  <a:latin typeface="Arial" panose="020B0604020202020204"/>
                </a:defRPr>
              </a:lvl1pPr>
              <a:lvl2pPr marL="457200" algn="l" defTabSz="914400" rtl="0" eaLnBrk="1" latinLnBrk="0" hangingPunct="1">
                <a:defRPr sz="1800" kern="1200">
                  <a:solidFill>
                    <a:srgbClr val="FFFFFF"/>
                  </a:solidFill>
                  <a:latin typeface="Arial" panose="020B0604020202020204"/>
                </a:defRPr>
              </a:lvl2pPr>
              <a:lvl3pPr marL="914400" algn="l" defTabSz="914400" rtl="0" eaLnBrk="1" latinLnBrk="0" hangingPunct="1">
                <a:defRPr sz="1800" kern="1200">
                  <a:solidFill>
                    <a:srgbClr val="FFFFFF"/>
                  </a:solidFill>
                  <a:latin typeface="Arial" panose="020B0604020202020204"/>
                </a:defRPr>
              </a:lvl3pPr>
              <a:lvl4pPr marL="1371600" algn="l" defTabSz="914400" rtl="0" eaLnBrk="1" latinLnBrk="0" hangingPunct="1">
                <a:defRPr sz="1800" kern="1200">
                  <a:solidFill>
                    <a:srgbClr val="FFFFFF"/>
                  </a:solidFill>
                  <a:latin typeface="Arial" panose="020B0604020202020204"/>
                </a:defRPr>
              </a:lvl4pPr>
              <a:lvl5pPr marL="1828800" algn="l" defTabSz="914400" rtl="0" eaLnBrk="1" latinLnBrk="0" hangingPunct="1">
                <a:defRPr sz="1800" kern="1200">
                  <a:solidFill>
                    <a:srgbClr val="FFFFFF"/>
                  </a:solidFill>
                  <a:latin typeface="Arial" panose="020B0604020202020204"/>
                </a:defRPr>
              </a:lvl5pPr>
              <a:lvl6pPr marL="2286000" algn="l" defTabSz="914400" rtl="0" eaLnBrk="1" latinLnBrk="0" hangingPunct="1">
                <a:defRPr sz="1800" kern="1200">
                  <a:solidFill>
                    <a:srgbClr val="FFFFFF"/>
                  </a:solidFill>
                  <a:latin typeface="Arial" panose="020B0604020202020204"/>
                </a:defRPr>
              </a:lvl6pPr>
              <a:lvl7pPr marL="2743200" algn="l" defTabSz="914400" rtl="0" eaLnBrk="1" latinLnBrk="0" hangingPunct="1">
                <a:defRPr sz="1800" kern="1200">
                  <a:solidFill>
                    <a:srgbClr val="FFFFFF"/>
                  </a:solidFill>
                  <a:latin typeface="Arial" panose="020B0604020202020204"/>
                </a:defRPr>
              </a:lvl7pPr>
              <a:lvl8pPr marL="3200400" algn="l" defTabSz="914400" rtl="0" eaLnBrk="1" latinLnBrk="0" hangingPunct="1">
                <a:defRPr sz="1800" kern="1200">
                  <a:solidFill>
                    <a:srgbClr val="FFFFFF"/>
                  </a:solidFill>
                  <a:latin typeface="Arial" panose="020B0604020202020204"/>
                </a:defRPr>
              </a:lvl8pPr>
              <a:lvl9pPr marL="3657600" algn="l" defTabSz="914400" rtl="0" eaLnBrk="1" latinLnBrk="0" hangingPunct="1">
                <a:defRPr sz="1800" kern="1200">
                  <a:solidFill>
                    <a:srgbClr val="FFFFFF"/>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Bogle" panose="020B0503020203060203" pitchFamily="34" charset="0"/>
                </a:rPr>
                <a:t>1</a:t>
              </a:r>
            </a:p>
          </p:txBody>
        </p:sp>
        <p:sp>
          <p:nvSpPr>
            <p:cNvPr id="6" name="Oval 5">
              <a:extLst>
                <a:ext uri="{FF2B5EF4-FFF2-40B4-BE49-F238E27FC236}">
                  <a16:creationId xmlns:a16="http://schemas.microsoft.com/office/drawing/2014/main" id="{5E67FCEF-10FA-B635-CB25-404ADCB8CD08}"/>
                </a:ext>
              </a:extLst>
            </p:cNvPr>
            <p:cNvSpPr/>
            <p:nvPr/>
          </p:nvSpPr>
          <p:spPr>
            <a:xfrm>
              <a:off x="4592696" y="1881555"/>
              <a:ext cx="573578" cy="573578"/>
            </a:xfrm>
            <a:prstGeom prst="ellipse">
              <a:avLst/>
            </a:prstGeom>
            <a:solidFill>
              <a:srgbClr val="50CEF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73152" bIns="0" rtlCol="0" anchor="ctr" anchorCtr="0"/>
            <a:lstStyle>
              <a:defPPr>
                <a:defRPr lang="en-US"/>
              </a:defPPr>
              <a:lvl1pPr marL="0" algn="l" defTabSz="914400" rtl="0" eaLnBrk="1" latinLnBrk="0" hangingPunct="1">
                <a:defRPr sz="1800" kern="1200">
                  <a:solidFill>
                    <a:srgbClr val="FFFFFF"/>
                  </a:solidFill>
                  <a:latin typeface="Arial" panose="020B0604020202020204"/>
                </a:defRPr>
              </a:lvl1pPr>
              <a:lvl2pPr marL="457200" algn="l" defTabSz="914400" rtl="0" eaLnBrk="1" latinLnBrk="0" hangingPunct="1">
                <a:defRPr sz="1800" kern="1200">
                  <a:solidFill>
                    <a:srgbClr val="FFFFFF"/>
                  </a:solidFill>
                  <a:latin typeface="Arial" panose="020B0604020202020204"/>
                </a:defRPr>
              </a:lvl2pPr>
              <a:lvl3pPr marL="914400" algn="l" defTabSz="914400" rtl="0" eaLnBrk="1" latinLnBrk="0" hangingPunct="1">
                <a:defRPr sz="1800" kern="1200">
                  <a:solidFill>
                    <a:srgbClr val="FFFFFF"/>
                  </a:solidFill>
                  <a:latin typeface="Arial" panose="020B0604020202020204"/>
                </a:defRPr>
              </a:lvl3pPr>
              <a:lvl4pPr marL="1371600" algn="l" defTabSz="914400" rtl="0" eaLnBrk="1" latinLnBrk="0" hangingPunct="1">
                <a:defRPr sz="1800" kern="1200">
                  <a:solidFill>
                    <a:srgbClr val="FFFFFF"/>
                  </a:solidFill>
                  <a:latin typeface="Arial" panose="020B0604020202020204"/>
                </a:defRPr>
              </a:lvl4pPr>
              <a:lvl5pPr marL="1828800" algn="l" defTabSz="914400" rtl="0" eaLnBrk="1" latinLnBrk="0" hangingPunct="1">
                <a:defRPr sz="1800" kern="1200">
                  <a:solidFill>
                    <a:srgbClr val="FFFFFF"/>
                  </a:solidFill>
                  <a:latin typeface="Arial" panose="020B0604020202020204"/>
                </a:defRPr>
              </a:lvl5pPr>
              <a:lvl6pPr marL="2286000" algn="l" defTabSz="914400" rtl="0" eaLnBrk="1" latinLnBrk="0" hangingPunct="1">
                <a:defRPr sz="1800" kern="1200">
                  <a:solidFill>
                    <a:srgbClr val="FFFFFF"/>
                  </a:solidFill>
                  <a:latin typeface="Arial" panose="020B0604020202020204"/>
                </a:defRPr>
              </a:lvl6pPr>
              <a:lvl7pPr marL="2743200" algn="l" defTabSz="914400" rtl="0" eaLnBrk="1" latinLnBrk="0" hangingPunct="1">
                <a:defRPr sz="1800" kern="1200">
                  <a:solidFill>
                    <a:srgbClr val="FFFFFF"/>
                  </a:solidFill>
                  <a:latin typeface="Arial" panose="020B0604020202020204"/>
                </a:defRPr>
              </a:lvl7pPr>
              <a:lvl8pPr marL="3200400" algn="l" defTabSz="914400" rtl="0" eaLnBrk="1" latinLnBrk="0" hangingPunct="1">
                <a:defRPr sz="1800" kern="1200">
                  <a:solidFill>
                    <a:srgbClr val="FFFFFF"/>
                  </a:solidFill>
                  <a:latin typeface="Arial" panose="020B0604020202020204"/>
                </a:defRPr>
              </a:lvl8pPr>
              <a:lvl9pPr marL="3657600" algn="l" defTabSz="914400" rtl="0" eaLnBrk="1" latinLnBrk="0" hangingPunct="1">
                <a:defRPr sz="1800" kern="1200">
                  <a:solidFill>
                    <a:srgbClr val="FFFFFF"/>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Bogle" panose="020B0503020203060203" pitchFamily="34" charset="0"/>
                </a:rPr>
                <a:t>2</a:t>
              </a:r>
            </a:p>
          </p:txBody>
        </p:sp>
        <p:sp>
          <p:nvSpPr>
            <p:cNvPr id="7" name="Oval 6">
              <a:extLst>
                <a:ext uri="{FF2B5EF4-FFF2-40B4-BE49-F238E27FC236}">
                  <a16:creationId xmlns:a16="http://schemas.microsoft.com/office/drawing/2014/main" id="{3BEFBAF3-F0BB-C120-8A14-285FAB0DC417}"/>
                </a:ext>
              </a:extLst>
            </p:cNvPr>
            <p:cNvSpPr/>
            <p:nvPr/>
          </p:nvSpPr>
          <p:spPr>
            <a:xfrm>
              <a:off x="2833527" y="3558719"/>
              <a:ext cx="573578" cy="573578"/>
            </a:xfrm>
            <a:prstGeom prst="ellipse">
              <a:avLst/>
            </a:prstGeom>
            <a:solidFill>
              <a:srgbClr val="50CEF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73152" bIns="0" rtlCol="0" anchor="ctr" anchorCtr="0"/>
            <a:lstStyle>
              <a:defPPr>
                <a:defRPr lang="en-US"/>
              </a:defPPr>
              <a:lvl1pPr marL="0" algn="l" defTabSz="914400" rtl="0" eaLnBrk="1" latinLnBrk="0" hangingPunct="1">
                <a:defRPr sz="1800" kern="1200">
                  <a:solidFill>
                    <a:srgbClr val="FFFFFF"/>
                  </a:solidFill>
                  <a:latin typeface="Arial" panose="020B0604020202020204"/>
                </a:defRPr>
              </a:lvl1pPr>
              <a:lvl2pPr marL="457200" algn="l" defTabSz="914400" rtl="0" eaLnBrk="1" latinLnBrk="0" hangingPunct="1">
                <a:defRPr sz="1800" kern="1200">
                  <a:solidFill>
                    <a:srgbClr val="FFFFFF"/>
                  </a:solidFill>
                  <a:latin typeface="Arial" panose="020B0604020202020204"/>
                </a:defRPr>
              </a:lvl2pPr>
              <a:lvl3pPr marL="914400" algn="l" defTabSz="914400" rtl="0" eaLnBrk="1" latinLnBrk="0" hangingPunct="1">
                <a:defRPr sz="1800" kern="1200">
                  <a:solidFill>
                    <a:srgbClr val="FFFFFF"/>
                  </a:solidFill>
                  <a:latin typeface="Arial" panose="020B0604020202020204"/>
                </a:defRPr>
              </a:lvl3pPr>
              <a:lvl4pPr marL="1371600" algn="l" defTabSz="914400" rtl="0" eaLnBrk="1" latinLnBrk="0" hangingPunct="1">
                <a:defRPr sz="1800" kern="1200">
                  <a:solidFill>
                    <a:srgbClr val="FFFFFF"/>
                  </a:solidFill>
                  <a:latin typeface="Arial" panose="020B0604020202020204"/>
                </a:defRPr>
              </a:lvl4pPr>
              <a:lvl5pPr marL="1828800" algn="l" defTabSz="914400" rtl="0" eaLnBrk="1" latinLnBrk="0" hangingPunct="1">
                <a:defRPr sz="1800" kern="1200">
                  <a:solidFill>
                    <a:srgbClr val="FFFFFF"/>
                  </a:solidFill>
                  <a:latin typeface="Arial" panose="020B0604020202020204"/>
                </a:defRPr>
              </a:lvl5pPr>
              <a:lvl6pPr marL="2286000" algn="l" defTabSz="914400" rtl="0" eaLnBrk="1" latinLnBrk="0" hangingPunct="1">
                <a:defRPr sz="1800" kern="1200">
                  <a:solidFill>
                    <a:srgbClr val="FFFFFF"/>
                  </a:solidFill>
                  <a:latin typeface="Arial" panose="020B0604020202020204"/>
                </a:defRPr>
              </a:lvl6pPr>
              <a:lvl7pPr marL="2743200" algn="l" defTabSz="914400" rtl="0" eaLnBrk="1" latinLnBrk="0" hangingPunct="1">
                <a:defRPr sz="1800" kern="1200">
                  <a:solidFill>
                    <a:srgbClr val="FFFFFF"/>
                  </a:solidFill>
                  <a:latin typeface="Arial" panose="020B0604020202020204"/>
                </a:defRPr>
              </a:lvl7pPr>
              <a:lvl8pPr marL="3200400" algn="l" defTabSz="914400" rtl="0" eaLnBrk="1" latinLnBrk="0" hangingPunct="1">
                <a:defRPr sz="1800" kern="1200">
                  <a:solidFill>
                    <a:srgbClr val="FFFFFF"/>
                  </a:solidFill>
                  <a:latin typeface="Arial" panose="020B0604020202020204"/>
                </a:defRPr>
              </a:lvl8pPr>
              <a:lvl9pPr marL="3657600" algn="l" defTabSz="914400" rtl="0" eaLnBrk="1" latinLnBrk="0" hangingPunct="1">
                <a:defRPr sz="1800" kern="1200">
                  <a:solidFill>
                    <a:srgbClr val="FFFFFF"/>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Bogle" panose="020B0503020203060203" pitchFamily="34" charset="0"/>
                </a:rPr>
                <a:t>3</a:t>
              </a:r>
            </a:p>
          </p:txBody>
        </p:sp>
      </p:grpSp>
      <p:pic>
        <p:nvPicPr>
          <p:cNvPr id="9" name="Picture 8">
            <a:extLst>
              <a:ext uri="{FF2B5EF4-FFF2-40B4-BE49-F238E27FC236}">
                <a16:creationId xmlns:a16="http://schemas.microsoft.com/office/drawing/2014/main" id="{1868FD6E-64FB-06AC-C130-19632FCBDFF6}"/>
              </a:ext>
            </a:extLst>
          </p:cNvPr>
          <p:cNvPicPr>
            <a:picLocks noChangeAspect="1"/>
          </p:cNvPicPr>
          <p:nvPr/>
        </p:nvPicPr>
        <p:blipFill>
          <a:blip r:embed="rId4"/>
          <a:stretch>
            <a:fillRect/>
          </a:stretch>
        </p:blipFill>
        <p:spPr>
          <a:xfrm>
            <a:off x="8406733" y="608171"/>
            <a:ext cx="2425228" cy="5193539"/>
          </a:xfrm>
          <a:prstGeom prst="rect">
            <a:avLst/>
          </a:prstGeom>
          <a:effectLst>
            <a:reflection stA="50000" endA="300" endPos="17000" dist="114300" dir="5400000" sy="-100000" algn="bl" rotWithShape="0"/>
          </a:effectLst>
        </p:spPr>
      </p:pic>
    </p:spTree>
    <p:extLst>
      <p:ext uri="{BB962C8B-B14F-4D97-AF65-F5344CB8AC3E}">
        <p14:creationId xmlns:p14="http://schemas.microsoft.com/office/powerpoint/2010/main" val="286235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59EF1C-2B23-872C-EA8F-FA4793966BDB}"/>
              </a:ext>
            </a:extLst>
          </p:cNvPr>
          <p:cNvSpPr>
            <a:spLocks noGrp="1"/>
          </p:cNvSpPr>
          <p:nvPr>
            <p:ph type="title"/>
          </p:nvPr>
        </p:nvSpPr>
        <p:spPr/>
        <p:txBody>
          <a:bodyPr/>
          <a:lstStyle/>
          <a:p>
            <a:r>
              <a:rPr lang="en-US">
                <a:latin typeface="Bogle"/>
              </a:rPr>
              <a:t>Certification</a:t>
            </a:r>
            <a:endParaRPr lang="en-US"/>
          </a:p>
        </p:txBody>
      </p:sp>
      <p:sp>
        <p:nvSpPr>
          <p:cNvPr id="5" name="Footer Placeholder 4">
            <a:extLst>
              <a:ext uri="{FF2B5EF4-FFF2-40B4-BE49-F238E27FC236}">
                <a16:creationId xmlns:a16="http://schemas.microsoft.com/office/drawing/2014/main" id="{B1F3050B-9421-48CB-2ED8-5ED776C302AE}"/>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A3DF2936-EAB9-8996-BED6-5CE8ED04C3AF}"/>
              </a:ext>
            </a:extLst>
          </p:cNvPr>
          <p:cNvSpPr>
            <a:spLocks noGrp="1"/>
          </p:cNvSpPr>
          <p:nvPr>
            <p:ph type="sldNum" sz="quarter" idx="4"/>
          </p:nvPr>
        </p:nvSpPr>
        <p:spPr/>
        <p:txBody>
          <a:bodyPr/>
          <a:lstStyle/>
          <a:p>
            <a:fld id="{CC016F9F-E390-8549-93F9-91A8D6CA4677}" type="slidenum">
              <a:rPr lang="en-US" smtClean="0"/>
              <a:pPr/>
              <a:t>18</a:t>
            </a:fld>
            <a:endParaRPr lang="en-US"/>
          </a:p>
        </p:txBody>
      </p:sp>
      <p:pic>
        <p:nvPicPr>
          <p:cNvPr id="9" name="Picture Placeholder 8" descr="Close-up of a person using a mobile phone">
            <a:extLst>
              <a:ext uri="{FF2B5EF4-FFF2-40B4-BE49-F238E27FC236}">
                <a16:creationId xmlns:a16="http://schemas.microsoft.com/office/drawing/2014/main" id="{B90C12A8-27B9-617B-168D-F3977A854CC1}"/>
              </a:ext>
            </a:extLst>
          </p:cNvPr>
          <p:cNvPicPr>
            <a:picLocks noGrp="1" noChangeAspect="1"/>
          </p:cNvPicPr>
          <p:nvPr>
            <p:ph type="pic" sz="quarter" idx="14"/>
          </p:nvPr>
        </p:nvPicPr>
        <p:blipFill>
          <a:blip r:embed="rId3"/>
          <a:srcRect l="16712" r="16712"/>
          <a:stretch/>
        </p:blipFill>
        <p:spPr/>
      </p:pic>
      <p:pic>
        <p:nvPicPr>
          <p:cNvPr id="2" name="Picture 1">
            <a:extLst>
              <a:ext uri="{FF2B5EF4-FFF2-40B4-BE49-F238E27FC236}">
                <a16:creationId xmlns:a16="http://schemas.microsoft.com/office/drawing/2014/main" id="{CEEA8E28-8007-AA6E-936E-3492F4BA82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97147" y="1773754"/>
            <a:ext cx="3854685" cy="3838488"/>
          </a:xfrm>
          <a:prstGeom prst="rect">
            <a:avLst/>
          </a:prstGeom>
        </p:spPr>
      </p:pic>
    </p:spTree>
    <p:extLst>
      <p:ext uri="{BB962C8B-B14F-4D97-AF65-F5344CB8AC3E}">
        <p14:creationId xmlns:p14="http://schemas.microsoft.com/office/powerpoint/2010/main" val="67537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qr code on a white background&#10;&#10;Description automatically generated">
            <a:extLst>
              <a:ext uri="{FF2B5EF4-FFF2-40B4-BE49-F238E27FC236}">
                <a16:creationId xmlns:a16="http://schemas.microsoft.com/office/drawing/2014/main" id="{FB61A8B1-104F-FC22-8258-4ABA37690014}"/>
              </a:ext>
            </a:extLst>
          </p:cNvPr>
          <p:cNvPicPr>
            <a:picLocks noGrp="1" noChangeAspect="1"/>
          </p:cNvPicPr>
          <p:nvPr>
            <p:ph idx="1"/>
          </p:nvPr>
        </p:nvPicPr>
        <p:blipFill>
          <a:blip r:embed="rId3"/>
          <a:stretch>
            <a:fillRect/>
          </a:stretch>
        </p:blipFill>
        <p:spPr>
          <a:xfrm>
            <a:off x="2909290" y="1331179"/>
            <a:ext cx="3572462" cy="4446528"/>
          </a:xfrm>
        </p:spPr>
      </p:pic>
      <p:sp>
        <p:nvSpPr>
          <p:cNvPr id="3" name="Title 2">
            <a:extLst>
              <a:ext uri="{FF2B5EF4-FFF2-40B4-BE49-F238E27FC236}">
                <a16:creationId xmlns:a16="http://schemas.microsoft.com/office/drawing/2014/main" id="{A659EF1C-2B23-872C-EA8F-FA4793966BDB}"/>
              </a:ext>
            </a:extLst>
          </p:cNvPr>
          <p:cNvSpPr>
            <a:spLocks noGrp="1"/>
          </p:cNvSpPr>
          <p:nvPr>
            <p:ph type="title"/>
          </p:nvPr>
        </p:nvSpPr>
        <p:spPr/>
        <p:txBody>
          <a:bodyPr/>
          <a:lstStyle/>
          <a:p>
            <a:r>
              <a:rPr lang="en-US"/>
              <a:t>How are you feeling about </a:t>
            </a:r>
            <a:r>
              <a:rPr lang="en-US" err="1"/>
              <a:t>GenAI</a:t>
            </a:r>
            <a:r>
              <a:rPr lang="en-US"/>
              <a:t> right now?</a:t>
            </a:r>
          </a:p>
        </p:txBody>
      </p:sp>
      <p:sp>
        <p:nvSpPr>
          <p:cNvPr id="5" name="Footer Placeholder 4">
            <a:extLst>
              <a:ext uri="{FF2B5EF4-FFF2-40B4-BE49-F238E27FC236}">
                <a16:creationId xmlns:a16="http://schemas.microsoft.com/office/drawing/2014/main" id="{B1F3050B-9421-48CB-2ED8-5ED776C302AE}"/>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A3DF2936-EAB9-8996-BED6-5CE8ED04C3AF}"/>
              </a:ext>
            </a:extLst>
          </p:cNvPr>
          <p:cNvSpPr>
            <a:spLocks noGrp="1"/>
          </p:cNvSpPr>
          <p:nvPr>
            <p:ph type="sldNum" sz="quarter" idx="4"/>
          </p:nvPr>
        </p:nvSpPr>
        <p:spPr/>
        <p:txBody>
          <a:bodyPr/>
          <a:lstStyle/>
          <a:p>
            <a:fld id="{CC016F9F-E390-8549-93F9-91A8D6CA4677}" type="slidenum">
              <a:rPr lang="en-US" smtClean="0"/>
              <a:pPr/>
              <a:t>19</a:t>
            </a:fld>
            <a:endParaRPr lang="en-US"/>
          </a:p>
        </p:txBody>
      </p:sp>
      <p:pic>
        <p:nvPicPr>
          <p:cNvPr id="9" name="Picture Placeholder 8" descr="Close-up of a person using a mobile phone">
            <a:extLst>
              <a:ext uri="{FF2B5EF4-FFF2-40B4-BE49-F238E27FC236}">
                <a16:creationId xmlns:a16="http://schemas.microsoft.com/office/drawing/2014/main" id="{B90C12A8-27B9-617B-168D-F3977A854CC1}"/>
              </a:ext>
            </a:extLst>
          </p:cNvPr>
          <p:cNvPicPr>
            <a:picLocks noGrp="1" noChangeAspect="1"/>
          </p:cNvPicPr>
          <p:nvPr>
            <p:ph type="pic" sz="quarter" idx="14"/>
          </p:nvPr>
        </p:nvPicPr>
        <p:blipFill>
          <a:blip r:embed="rId4"/>
          <a:srcRect l="16712" r="16712"/>
          <a:stretch/>
        </p:blipFill>
        <p:spPr/>
      </p:pic>
      <p:pic>
        <p:nvPicPr>
          <p:cNvPr id="7" name="Picture 6" descr="A qr code with a few squares&#10;&#10;Description automatically generated">
            <a:extLst>
              <a:ext uri="{FF2B5EF4-FFF2-40B4-BE49-F238E27FC236}">
                <a16:creationId xmlns:a16="http://schemas.microsoft.com/office/drawing/2014/main" id="{A21FD025-252A-94E9-327E-DAA67E10F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8266" y="1666999"/>
            <a:ext cx="2939266" cy="2870752"/>
          </a:xfrm>
          <a:prstGeom prst="rect">
            <a:avLst/>
          </a:prstGeom>
        </p:spPr>
      </p:pic>
    </p:spTree>
    <p:extLst>
      <p:ext uri="{BB962C8B-B14F-4D97-AF65-F5344CB8AC3E}">
        <p14:creationId xmlns:p14="http://schemas.microsoft.com/office/powerpoint/2010/main" val="128895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
            <a:extLst>
              <a:ext uri="{FF2B5EF4-FFF2-40B4-BE49-F238E27FC236}">
                <a16:creationId xmlns:a16="http://schemas.microsoft.com/office/drawing/2014/main" id="{7CADA4CE-D68B-55AC-1916-3C9C096DD2AF}"/>
              </a:ext>
            </a:extLst>
          </p:cNvPr>
          <p:cNvSpPr/>
          <p:nvPr/>
        </p:nvSpPr>
        <p:spPr>
          <a:xfrm>
            <a:off x="7784601" y="1539424"/>
            <a:ext cx="2828392" cy="3896814"/>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112756"/>
              </a:solidFill>
              <a:effectLst/>
              <a:uLnTx/>
              <a:uFillTx/>
              <a:latin typeface="Bogle" panose="020B0503020203060203" pitchFamily="34" charset="77"/>
              <a:ea typeface="+mn-ea"/>
              <a:cs typeface="+mn-cs"/>
            </a:endParaRPr>
          </a:p>
        </p:txBody>
      </p:sp>
      <p:sp>
        <p:nvSpPr>
          <p:cNvPr id="20" name="Rounded Rectangle 1">
            <a:extLst>
              <a:ext uri="{FF2B5EF4-FFF2-40B4-BE49-F238E27FC236}">
                <a16:creationId xmlns:a16="http://schemas.microsoft.com/office/drawing/2014/main" id="{E169851E-4EAB-00D3-A1D6-1B2E3FE6BEBC}"/>
              </a:ext>
            </a:extLst>
          </p:cNvPr>
          <p:cNvSpPr/>
          <p:nvPr/>
        </p:nvSpPr>
        <p:spPr>
          <a:xfrm>
            <a:off x="1729990" y="1586664"/>
            <a:ext cx="2828392" cy="3896814"/>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112756"/>
              </a:solidFill>
              <a:effectLst/>
              <a:uLnTx/>
              <a:uFillTx/>
              <a:latin typeface="Bogle" panose="020B0503020203060203" pitchFamily="34" charset="77"/>
              <a:ea typeface="+mn-ea"/>
              <a:cs typeface="+mn-cs"/>
            </a:endParaRPr>
          </a:p>
        </p:txBody>
      </p:sp>
      <p:sp>
        <p:nvSpPr>
          <p:cNvPr id="21" name="Title 2">
            <a:extLst>
              <a:ext uri="{FF2B5EF4-FFF2-40B4-BE49-F238E27FC236}">
                <a16:creationId xmlns:a16="http://schemas.microsoft.com/office/drawing/2014/main" id="{B3312B64-5272-F104-D856-EFC47D60611B}"/>
              </a:ext>
            </a:extLst>
          </p:cNvPr>
          <p:cNvSpPr>
            <a:spLocks noGrp="1"/>
          </p:cNvSpPr>
          <p:nvPr>
            <p:ph type="title"/>
          </p:nvPr>
        </p:nvSpPr>
        <p:spPr>
          <a:xfrm>
            <a:off x="589472" y="779436"/>
            <a:ext cx="11013056" cy="552660"/>
          </a:xfrm>
        </p:spPr>
        <p:txBody>
          <a:bodyPr/>
          <a:lstStyle/>
          <a:p>
            <a:r>
              <a:rPr lang="en-US"/>
              <a:t>Learning Pathway Components</a:t>
            </a:r>
          </a:p>
        </p:txBody>
      </p:sp>
      <p:sp>
        <p:nvSpPr>
          <p:cNvPr id="23" name="Footer Placeholder 4">
            <a:extLst>
              <a:ext uri="{FF2B5EF4-FFF2-40B4-BE49-F238E27FC236}">
                <a16:creationId xmlns:a16="http://schemas.microsoft.com/office/drawing/2014/main" id="{47B5E58B-4FB9-7BCA-5E6D-7EB548023C01}"/>
              </a:ext>
            </a:extLst>
          </p:cNvPr>
          <p:cNvSpPr>
            <a:spLocks noGrp="1"/>
          </p:cNvSpPr>
          <p:nvPr>
            <p:ph type="ftr" sz="quarter" idx="3"/>
          </p:nvPr>
        </p:nvSpPr>
        <p:spPr>
          <a:xfrm>
            <a:off x="1039024" y="6326206"/>
            <a:ext cx="414870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3EFF8"/>
                </a:solidFill>
                <a:effectLst/>
                <a:uLnTx/>
                <a:uFillTx/>
                <a:latin typeface="Bogle" panose="020B0503020203060203" pitchFamily="34" charset="77"/>
                <a:ea typeface="+mn-ea"/>
                <a:cs typeface="+mn-cs"/>
              </a:rPr>
              <a:t>Walmart Confidential</a:t>
            </a:r>
          </a:p>
        </p:txBody>
      </p:sp>
      <p:sp>
        <p:nvSpPr>
          <p:cNvPr id="24" name="Slide Number Placeholder 5">
            <a:extLst>
              <a:ext uri="{FF2B5EF4-FFF2-40B4-BE49-F238E27FC236}">
                <a16:creationId xmlns:a16="http://schemas.microsoft.com/office/drawing/2014/main" id="{439EF950-6FA1-C436-C5B3-A00BD95E9F06}"/>
              </a:ext>
            </a:extLst>
          </p:cNvPr>
          <p:cNvSpPr>
            <a:spLocks noGrp="1"/>
          </p:cNvSpPr>
          <p:nvPr>
            <p:ph type="sldNum" sz="quarter" idx="4"/>
          </p:nvPr>
        </p:nvSpPr>
        <p:spPr>
          <a:xfrm>
            <a:off x="348312" y="6326206"/>
            <a:ext cx="5937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016F9F-E390-8549-93F9-91A8D6CA4677}" type="slidenum">
              <a:rPr kumimoji="0" lang="en-US" sz="1200" b="0" i="0" u="none" strike="noStrike" kern="1200" cap="none" spc="0" normalizeH="0" baseline="0" noProof="0" smtClean="0">
                <a:ln>
                  <a:noFill/>
                </a:ln>
                <a:solidFill>
                  <a:srgbClr val="D3EFF8"/>
                </a:solidFill>
                <a:effectLst/>
                <a:uLnTx/>
                <a:uFillTx/>
                <a:latin typeface="Bogle" panose="020B0503020203060203" pitchFamily="34"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D3EFF8"/>
              </a:solidFill>
              <a:effectLst/>
              <a:uLnTx/>
              <a:uFillTx/>
              <a:latin typeface="Bogle" panose="020B0503020203060203" pitchFamily="34" charset="77"/>
              <a:ea typeface="+mn-ea"/>
              <a:cs typeface="+mn-cs"/>
            </a:endParaRPr>
          </a:p>
        </p:txBody>
      </p:sp>
      <p:grpSp>
        <p:nvGrpSpPr>
          <p:cNvPr id="25" name="Group 24">
            <a:extLst>
              <a:ext uri="{FF2B5EF4-FFF2-40B4-BE49-F238E27FC236}">
                <a16:creationId xmlns:a16="http://schemas.microsoft.com/office/drawing/2014/main" id="{5C84CB38-F695-331B-D3FC-39B24C6A2359}"/>
              </a:ext>
            </a:extLst>
          </p:cNvPr>
          <p:cNvGrpSpPr/>
          <p:nvPr/>
        </p:nvGrpSpPr>
        <p:grpSpPr>
          <a:xfrm>
            <a:off x="1592128" y="1843335"/>
            <a:ext cx="3150892" cy="2599677"/>
            <a:chOff x="4412029" y="2047409"/>
            <a:chExt cx="3150892" cy="2599677"/>
          </a:xfrm>
        </p:grpSpPr>
        <p:sp>
          <p:nvSpPr>
            <p:cNvPr id="26" name="TextBox 25">
              <a:extLst>
                <a:ext uri="{FF2B5EF4-FFF2-40B4-BE49-F238E27FC236}">
                  <a16:creationId xmlns:a16="http://schemas.microsoft.com/office/drawing/2014/main" id="{A787F023-F30B-BEBD-0D90-C0F01D04597C}"/>
                </a:ext>
              </a:extLst>
            </p:cNvPr>
            <p:cNvSpPr txBox="1"/>
            <p:nvPr/>
          </p:nvSpPr>
          <p:spPr>
            <a:xfrm>
              <a:off x="4412029" y="2047409"/>
              <a:ext cx="3150892" cy="387652"/>
            </a:xfrm>
            <a:prstGeom prst="rect">
              <a:avLst/>
            </a:prstGeom>
            <a:noFill/>
          </p:spPr>
          <p:txBody>
            <a:bodyPr wrap="square" rtlCol="0">
              <a:noAutofit/>
            </a:body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600" b="1" i="0" u="none" strike="noStrike" kern="1200" cap="none" spc="0" normalizeH="0" baseline="0" noProof="0">
                  <a:ln>
                    <a:noFill/>
                  </a:ln>
                  <a:solidFill>
                    <a:schemeClr val="bg1">
                      <a:lumMod val="65000"/>
                    </a:schemeClr>
                  </a:solidFill>
                  <a:effectLst/>
                  <a:uLnTx/>
                  <a:uFillTx/>
                  <a:latin typeface="Bogle" panose="020B0503020203060203" pitchFamily="34" charset="77"/>
                  <a:ea typeface="+mn-ea"/>
                  <a:cs typeface="+mn-cs"/>
                </a:rPr>
                <a:t>Grow Your Skills </a:t>
              </a:r>
            </a:p>
          </p:txBody>
        </p:sp>
        <p:cxnSp>
          <p:nvCxnSpPr>
            <p:cNvPr id="27" name="Straight Connector 26">
              <a:extLst>
                <a:ext uri="{FF2B5EF4-FFF2-40B4-BE49-F238E27FC236}">
                  <a16:creationId xmlns:a16="http://schemas.microsoft.com/office/drawing/2014/main" id="{58390DAB-BDB6-0AE5-ED4B-ECA0DC75F36D}"/>
                </a:ext>
              </a:extLst>
            </p:cNvPr>
            <p:cNvCxnSpPr>
              <a:cxnSpLocks/>
            </p:cNvCxnSpPr>
            <p:nvPr/>
          </p:nvCxnSpPr>
          <p:spPr>
            <a:xfrm>
              <a:off x="5382640" y="2512429"/>
              <a:ext cx="121922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85DFC42-1EAA-17A3-3C4C-36D4063EE15E}"/>
                </a:ext>
              </a:extLst>
            </p:cNvPr>
            <p:cNvSpPr txBox="1"/>
            <p:nvPr/>
          </p:nvSpPr>
          <p:spPr>
            <a:xfrm>
              <a:off x="4706744" y="2831204"/>
              <a:ext cx="2693221"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rPr>
                <a:t>AI-assisted learning “workouts” in My Assistant: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rPr>
                <a:t>Intermediate Prompting with Functional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rPr>
                <a:t>Find one way to use it every day </a:t>
              </a:r>
            </a:p>
          </p:txBody>
        </p:sp>
      </p:grpSp>
      <p:grpSp>
        <p:nvGrpSpPr>
          <p:cNvPr id="35" name="Group 34">
            <a:extLst>
              <a:ext uri="{FF2B5EF4-FFF2-40B4-BE49-F238E27FC236}">
                <a16:creationId xmlns:a16="http://schemas.microsoft.com/office/drawing/2014/main" id="{2E2BAFBA-05C3-494B-04E4-BA5A8616B275}"/>
              </a:ext>
            </a:extLst>
          </p:cNvPr>
          <p:cNvGrpSpPr/>
          <p:nvPr/>
        </p:nvGrpSpPr>
        <p:grpSpPr>
          <a:xfrm>
            <a:off x="7508974" y="1834515"/>
            <a:ext cx="3150892" cy="2384233"/>
            <a:chOff x="7861297" y="2047409"/>
            <a:chExt cx="3150892" cy="2384233"/>
          </a:xfrm>
        </p:grpSpPr>
        <p:sp>
          <p:nvSpPr>
            <p:cNvPr id="38" name="TextBox 37">
              <a:extLst>
                <a:ext uri="{FF2B5EF4-FFF2-40B4-BE49-F238E27FC236}">
                  <a16:creationId xmlns:a16="http://schemas.microsoft.com/office/drawing/2014/main" id="{88B94B38-97F8-9B80-F02F-F641010C8979}"/>
                </a:ext>
              </a:extLst>
            </p:cNvPr>
            <p:cNvSpPr txBox="1"/>
            <p:nvPr/>
          </p:nvSpPr>
          <p:spPr>
            <a:xfrm>
              <a:off x="8223048" y="2831204"/>
              <a:ext cx="2693221"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rPr>
                <a:t>Upskilling tracks will emerge for specific business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rPr>
                <a:t>Ex: Advanced Prompting</a:t>
              </a:r>
              <a:br>
                <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rPr>
              </a:br>
              <a:endPar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rPr>
                <a:t>Ex: Content Management for Gen AI </a:t>
              </a:r>
            </a:p>
          </p:txBody>
        </p:sp>
        <p:sp>
          <p:nvSpPr>
            <p:cNvPr id="36" name="TextBox 35">
              <a:extLst>
                <a:ext uri="{FF2B5EF4-FFF2-40B4-BE49-F238E27FC236}">
                  <a16:creationId xmlns:a16="http://schemas.microsoft.com/office/drawing/2014/main" id="{323CF393-6BE7-A149-8008-375D1F87AE2C}"/>
                </a:ext>
              </a:extLst>
            </p:cNvPr>
            <p:cNvSpPr txBox="1"/>
            <p:nvPr/>
          </p:nvSpPr>
          <p:spPr>
            <a:xfrm>
              <a:off x="7861297" y="2047409"/>
              <a:ext cx="3150892" cy="387652"/>
            </a:xfrm>
            <a:prstGeom prst="rect">
              <a:avLst/>
            </a:prstGeom>
            <a:noFill/>
          </p:spPr>
          <p:txBody>
            <a:bodyPr wrap="square" rtlCol="0">
              <a:noAutofit/>
            </a:body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600" b="1" i="0" u="none" strike="noStrike" kern="1200" cap="none" spc="0" normalizeH="0" baseline="0" noProof="0">
                  <a:ln>
                    <a:noFill/>
                  </a:ln>
                  <a:solidFill>
                    <a:schemeClr val="bg1">
                      <a:lumMod val="65000"/>
                    </a:schemeClr>
                  </a:solidFill>
                  <a:effectLst/>
                  <a:uLnTx/>
                  <a:uFillTx/>
                  <a:latin typeface="Bogle" panose="020B0503020203060203" pitchFamily="34" charset="77"/>
                  <a:ea typeface="+mn-ea"/>
                  <a:cs typeface="+mn-cs"/>
                </a:rPr>
                <a:t>Invest Long Term</a:t>
              </a:r>
            </a:p>
          </p:txBody>
        </p:sp>
        <p:cxnSp>
          <p:nvCxnSpPr>
            <p:cNvPr id="37" name="Straight Connector 36">
              <a:extLst>
                <a:ext uri="{FF2B5EF4-FFF2-40B4-BE49-F238E27FC236}">
                  <a16:creationId xmlns:a16="http://schemas.microsoft.com/office/drawing/2014/main" id="{C00F3AAD-8822-BCBF-6684-E71353D2B3D4}"/>
                </a:ext>
              </a:extLst>
            </p:cNvPr>
            <p:cNvCxnSpPr>
              <a:cxnSpLocks/>
            </p:cNvCxnSpPr>
            <p:nvPr/>
          </p:nvCxnSpPr>
          <p:spPr>
            <a:xfrm>
              <a:off x="8831908" y="2512429"/>
              <a:ext cx="121922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grpSp>
      <p:sp>
        <p:nvSpPr>
          <p:cNvPr id="3" name="Rounded Rectangle 1">
            <a:extLst>
              <a:ext uri="{FF2B5EF4-FFF2-40B4-BE49-F238E27FC236}">
                <a16:creationId xmlns:a16="http://schemas.microsoft.com/office/drawing/2014/main" id="{EFDAC42C-46C3-C3B7-4402-F067BEACFABE}"/>
              </a:ext>
            </a:extLst>
          </p:cNvPr>
          <p:cNvSpPr/>
          <p:nvPr/>
        </p:nvSpPr>
        <p:spPr>
          <a:xfrm>
            <a:off x="4010152" y="1322899"/>
            <a:ext cx="4344362" cy="4722269"/>
          </a:xfrm>
          <a:prstGeom prst="roundRect">
            <a:avLst>
              <a:gd name="adj" fmla="val 6679"/>
            </a:avLst>
          </a:prstGeom>
          <a:solidFill>
            <a:srgbClr val="102656">
              <a:alpha val="83000"/>
            </a:srgbClr>
          </a:solidFill>
          <a:ln w="6350">
            <a:solidFill>
              <a:schemeClr val="bg1">
                <a:alpha val="20396"/>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112756"/>
              </a:solidFill>
              <a:effectLst/>
              <a:uLnTx/>
              <a:uFillTx/>
              <a:latin typeface="Bogle" panose="020B0503020203060203" pitchFamily="34" charset="77"/>
              <a:ea typeface="+mn-ea"/>
              <a:cs typeface="+mn-cs"/>
            </a:endParaRPr>
          </a:p>
        </p:txBody>
      </p:sp>
      <p:sp>
        <p:nvSpPr>
          <p:cNvPr id="41" name="TextBox 40">
            <a:extLst>
              <a:ext uri="{FF2B5EF4-FFF2-40B4-BE49-F238E27FC236}">
                <a16:creationId xmlns:a16="http://schemas.microsoft.com/office/drawing/2014/main" id="{AD6F0F67-1AEA-6D30-41F1-8F352DD4F09A}"/>
              </a:ext>
            </a:extLst>
          </p:cNvPr>
          <p:cNvSpPr txBox="1"/>
          <p:nvPr/>
        </p:nvSpPr>
        <p:spPr>
          <a:xfrm>
            <a:off x="8419871" y="4777011"/>
            <a:ext cx="152082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lumMod val="65000"/>
                  </a:schemeClr>
                </a:solidFill>
                <a:effectLst/>
                <a:uLnTx/>
                <a:uFillTx/>
                <a:latin typeface="Bogle" panose="020B0503020203060203" pitchFamily="34" charset="0"/>
                <a:ea typeface="+mn-ea"/>
                <a:cs typeface="+mn-cs"/>
              </a:rPr>
              <a:t>Coming Later!</a:t>
            </a:r>
          </a:p>
        </p:txBody>
      </p:sp>
      <p:sp>
        <p:nvSpPr>
          <p:cNvPr id="42" name="TextBox 41">
            <a:extLst>
              <a:ext uri="{FF2B5EF4-FFF2-40B4-BE49-F238E27FC236}">
                <a16:creationId xmlns:a16="http://schemas.microsoft.com/office/drawing/2014/main" id="{DCB60956-EAA8-73CE-89FC-8C6A15EAF07F}"/>
              </a:ext>
            </a:extLst>
          </p:cNvPr>
          <p:cNvSpPr txBox="1"/>
          <p:nvPr/>
        </p:nvSpPr>
        <p:spPr>
          <a:xfrm>
            <a:off x="1039024" y="6149659"/>
            <a:ext cx="8154147"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FAFAFA"/>
                </a:solidFill>
                <a:effectLst/>
                <a:uLnTx/>
                <a:uFillTx/>
                <a:latin typeface="Bogle" panose="020B0503020203060203" pitchFamily="34" charset="0"/>
                <a:ea typeface="+mn-ea"/>
                <a:cs typeface="+mn-cs"/>
              </a:rPr>
              <a:t>*International markets and Sourcing will receive translated materials. </a:t>
            </a:r>
          </a:p>
        </p:txBody>
      </p:sp>
      <p:grpSp>
        <p:nvGrpSpPr>
          <p:cNvPr id="4" name="Group 3">
            <a:extLst>
              <a:ext uri="{FF2B5EF4-FFF2-40B4-BE49-F238E27FC236}">
                <a16:creationId xmlns:a16="http://schemas.microsoft.com/office/drawing/2014/main" id="{C3D34946-DB64-A42E-7C76-E405BC0F8040}"/>
              </a:ext>
            </a:extLst>
          </p:cNvPr>
          <p:cNvGrpSpPr/>
          <p:nvPr/>
        </p:nvGrpSpPr>
        <p:grpSpPr>
          <a:xfrm>
            <a:off x="4379250" y="1527917"/>
            <a:ext cx="3619510" cy="3754644"/>
            <a:chOff x="4503282" y="1495173"/>
            <a:chExt cx="3619510" cy="3754644"/>
          </a:xfrm>
        </p:grpSpPr>
        <p:sp>
          <p:nvSpPr>
            <p:cNvPr id="30" name="TextBox 29">
              <a:extLst>
                <a:ext uri="{FF2B5EF4-FFF2-40B4-BE49-F238E27FC236}">
                  <a16:creationId xmlns:a16="http://schemas.microsoft.com/office/drawing/2014/main" id="{533515F9-3F61-C31C-29FA-C23A6ECA089A}"/>
                </a:ext>
              </a:extLst>
            </p:cNvPr>
            <p:cNvSpPr txBox="1"/>
            <p:nvPr/>
          </p:nvSpPr>
          <p:spPr>
            <a:xfrm>
              <a:off x="4503282" y="1495173"/>
              <a:ext cx="3619510" cy="649626"/>
            </a:xfrm>
            <a:prstGeom prst="rect">
              <a:avLst/>
            </a:prstGeom>
            <a:noFill/>
          </p:spPr>
          <p:txBody>
            <a:bodyPr wrap="square" rtlCol="0">
              <a:noAutofit/>
            </a:body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Bogle" panose="020B0503020203060203" pitchFamily="34" charset="77"/>
                  <a:ea typeface="+mn-ea"/>
                  <a:cs typeface="+mn-cs"/>
                </a:rPr>
                <a:t>Unlock Business Potential</a:t>
              </a:r>
            </a:p>
          </p:txBody>
        </p:sp>
        <p:cxnSp>
          <p:nvCxnSpPr>
            <p:cNvPr id="31" name="Straight Connector 30">
              <a:extLst>
                <a:ext uri="{FF2B5EF4-FFF2-40B4-BE49-F238E27FC236}">
                  <a16:creationId xmlns:a16="http://schemas.microsoft.com/office/drawing/2014/main" id="{35AE45FD-2F88-12D3-F4C2-3794BE5CCBB2}"/>
                </a:ext>
              </a:extLst>
            </p:cNvPr>
            <p:cNvCxnSpPr>
              <a:cxnSpLocks/>
            </p:cNvCxnSpPr>
            <p:nvPr/>
          </p:nvCxnSpPr>
          <p:spPr>
            <a:xfrm>
              <a:off x="5473893" y="2222167"/>
              <a:ext cx="140055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FA02BF8-93B5-00A9-D09D-54532E92865F}"/>
                </a:ext>
              </a:extLst>
            </p:cNvPr>
            <p:cNvSpPr txBox="1"/>
            <p:nvPr/>
          </p:nvSpPr>
          <p:spPr>
            <a:xfrm>
              <a:off x="4662207" y="2387495"/>
              <a:ext cx="309377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FAFAFA"/>
                  </a:solidFill>
                  <a:effectLst/>
                  <a:uLnTx/>
                  <a:uFillTx/>
                  <a:latin typeface="Bogle" panose="020B0503020203060203" pitchFamily="34" charset="0"/>
                  <a:ea typeface="+mn-ea"/>
                  <a:cs typeface="+mn-cs"/>
                </a:rPr>
                <a:t>Take ownership of your organization’s adoption: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AFAFA"/>
                </a:solidFill>
                <a:effectLst/>
                <a:uLnTx/>
                <a:uFillTx/>
                <a:latin typeface="Bogle" panose="020B050302020306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FAFAFA"/>
                  </a:solidFill>
                  <a:effectLst/>
                  <a:uLnTx/>
                  <a:uFillTx/>
                  <a:latin typeface="Bogle" panose="020B0503020203060203" pitchFamily="34" charset="0"/>
                  <a:ea typeface="+mn-ea"/>
                  <a:cs typeface="+mn-cs"/>
                </a:rPr>
                <a:t>In-person immersion tailored to your function</a:t>
              </a:r>
              <a:br>
                <a:rPr kumimoji="0" lang="en-US" b="0" i="0" u="none" strike="noStrike" kern="1200" cap="none" spc="0" normalizeH="0" baseline="0" noProof="0">
                  <a:ln>
                    <a:noFill/>
                  </a:ln>
                  <a:solidFill>
                    <a:srgbClr val="FAFAFA"/>
                  </a:solidFill>
                  <a:effectLst/>
                  <a:uLnTx/>
                  <a:uFillTx/>
                  <a:latin typeface="Bogle" panose="020B0503020203060203" pitchFamily="34" charset="0"/>
                  <a:ea typeface="+mn-ea"/>
                  <a:cs typeface="+mn-cs"/>
                </a:rPr>
              </a:br>
              <a:endParaRPr kumimoji="0" lang="en-US" b="0" i="0" u="none" strike="noStrike" kern="1200" cap="none" spc="0" normalizeH="0" baseline="0" noProof="0">
                <a:ln>
                  <a:noFill/>
                </a:ln>
                <a:solidFill>
                  <a:srgbClr val="FAFAFA"/>
                </a:solidFill>
                <a:effectLst/>
                <a:uLnTx/>
                <a:uFillTx/>
                <a:latin typeface="Bogle" panose="020B050302020306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FAFAFA"/>
                  </a:solidFill>
                  <a:effectLst/>
                  <a:uLnTx/>
                  <a:uFillTx/>
                  <a:latin typeface="Bogle" panose="020B0503020203060203" pitchFamily="34" charset="0"/>
                  <a:ea typeface="+mn-ea"/>
                  <a:cs typeface="+mn-cs"/>
                </a:rPr>
                <a:t>Immersion graduates will lead the immersion deeper into their organization </a:t>
              </a:r>
            </a:p>
          </p:txBody>
        </p:sp>
      </p:grpSp>
    </p:spTree>
    <p:extLst>
      <p:ext uri="{BB962C8B-B14F-4D97-AF65-F5344CB8AC3E}">
        <p14:creationId xmlns:p14="http://schemas.microsoft.com/office/powerpoint/2010/main" val="173936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59EF1C-2B23-872C-EA8F-FA4793966BDB}"/>
              </a:ext>
            </a:extLst>
          </p:cNvPr>
          <p:cNvSpPr>
            <a:spLocks noGrp="1"/>
          </p:cNvSpPr>
          <p:nvPr>
            <p:ph type="title"/>
          </p:nvPr>
        </p:nvSpPr>
        <p:spPr>
          <a:xfrm>
            <a:off x="685520" y="779436"/>
            <a:ext cx="5028784" cy="552660"/>
          </a:xfrm>
        </p:spPr>
        <p:txBody>
          <a:bodyPr/>
          <a:lstStyle/>
          <a:p>
            <a:pPr algn="ctr"/>
            <a:r>
              <a:rPr lang="en-US"/>
              <a:t>Where we started</a:t>
            </a:r>
          </a:p>
        </p:txBody>
      </p:sp>
      <p:sp>
        <p:nvSpPr>
          <p:cNvPr id="5" name="Footer Placeholder 4">
            <a:extLst>
              <a:ext uri="{FF2B5EF4-FFF2-40B4-BE49-F238E27FC236}">
                <a16:creationId xmlns:a16="http://schemas.microsoft.com/office/drawing/2014/main" id="{B1F3050B-9421-48CB-2ED8-5ED776C302AE}"/>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A3DF2936-EAB9-8996-BED6-5CE8ED04C3AF}"/>
              </a:ext>
            </a:extLst>
          </p:cNvPr>
          <p:cNvSpPr>
            <a:spLocks noGrp="1"/>
          </p:cNvSpPr>
          <p:nvPr>
            <p:ph type="sldNum" sz="quarter" idx="4"/>
          </p:nvPr>
        </p:nvSpPr>
        <p:spPr/>
        <p:txBody>
          <a:bodyPr/>
          <a:lstStyle/>
          <a:p>
            <a:fld id="{CC016F9F-E390-8549-93F9-91A8D6CA4677}" type="slidenum">
              <a:rPr lang="en-US" smtClean="0"/>
              <a:pPr/>
              <a:t>20</a:t>
            </a:fld>
            <a:endParaRPr lang="en-US"/>
          </a:p>
        </p:txBody>
      </p:sp>
      <p:pic>
        <p:nvPicPr>
          <p:cNvPr id="22" name="Content Placeholder 21">
            <a:extLst>
              <a:ext uri="{FF2B5EF4-FFF2-40B4-BE49-F238E27FC236}">
                <a16:creationId xmlns:a16="http://schemas.microsoft.com/office/drawing/2014/main" id="{A1651115-0F89-31F4-2B1F-2F5625F0F6E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9711" y="2217419"/>
            <a:ext cx="5665587" cy="3140921"/>
          </a:xfrm>
        </p:spPr>
      </p:pic>
      <p:sp>
        <p:nvSpPr>
          <p:cNvPr id="23" name="Title 2">
            <a:extLst>
              <a:ext uri="{FF2B5EF4-FFF2-40B4-BE49-F238E27FC236}">
                <a16:creationId xmlns:a16="http://schemas.microsoft.com/office/drawing/2014/main" id="{0CA937ED-D18F-936A-58EE-1C671C5A7336}"/>
              </a:ext>
            </a:extLst>
          </p:cNvPr>
          <p:cNvSpPr txBox="1">
            <a:spLocks/>
          </p:cNvSpPr>
          <p:nvPr/>
        </p:nvSpPr>
        <p:spPr>
          <a:xfrm>
            <a:off x="6686167" y="779436"/>
            <a:ext cx="5028784" cy="552660"/>
          </a:xfrm>
          <a:prstGeom prst="rect">
            <a:avLst/>
          </a:prstGeom>
        </p:spPr>
        <p:txBody>
          <a:bodyPr vert="horz" lIns="91440" tIns="0" rIns="91440" bIns="0" rtlCol="0" anchor="ctr">
            <a:noAutofit/>
          </a:bodyPr>
          <a:lstStyle>
            <a:lvl1pPr algn="l" defTabSz="914400" rtl="0" eaLnBrk="1" latinLnBrk="0" hangingPunct="1">
              <a:lnSpc>
                <a:spcPct val="90000"/>
              </a:lnSpc>
              <a:spcBef>
                <a:spcPct val="0"/>
              </a:spcBef>
              <a:buNone/>
              <a:defRPr sz="3200" b="0" kern="1200" spc="-70" baseline="0">
                <a:solidFill>
                  <a:schemeClr val="bg1"/>
                </a:solidFill>
                <a:latin typeface="Bogle" panose="020B0503020203060203" pitchFamily="34" charset="77"/>
                <a:ea typeface="+mj-ea"/>
                <a:cs typeface="+mj-cs"/>
              </a:defRPr>
            </a:lvl1pPr>
          </a:lstStyle>
          <a:p>
            <a:pPr algn="ctr"/>
            <a:r>
              <a:rPr lang="en-US"/>
              <a:t>Where we are now</a:t>
            </a:r>
          </a:p>
        </p:txBody>
      </p:sp>
      <p:pic>
        <p:nvPicPr>
          <p:cNvPr id="24" name="Content Placeholder 21">
            <a:extLst>
              <a:ext uri="{FF2B5EF4-FFF2-40B4-BE49-F238E27FC236}">
                <a16:creationId xmlns:a16="http://schemas.microsoft.com/office/drawing/2014/main" id="{B11E55FB-0714-0C59-9232-98623BE222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86167" y="2217419"/>
            <a:ext cx="5125977" cy="2892226"/>
          </a:xfrm>
          <a:prstGeom prst="rect">
            <a:avLst/>
          </a:prstGeom>
        </p:spPr>
      </p:pic>
    </p:spTree>
    <p:extLst>
      <p:ext uri="{BB962C8B-B14F-4D97-AF65-F5344CB8AC3E}">
        <p14:creationId xmlns:p14="http://schemas.microsoft.com/office/powerpoint/2010/main" val="339113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59EF1C-2B23-872C-EA8F-FA4793966BDB}"/>
              </a:ext>
            </a:extLst>
          </p:cNvPr>
          <p:cNvSpPr>
            <a:spLocks noGrp="1"/>
          </p:cNvSpPr>
          <p:nvPr>
            <p:ph type="title"/>
          </p:nvPr>
        </p:nvSpPr>
        <p:spPr/>
        <p:txBody>
          <a:bodyPr/>
          <a:lstStyle/>
          <a:p>
            <a:r>
              <a:rPr lang="en-US">
                <a:latin typeface="Bogle"/>
              </a:rPr>
              <a:t>Post-Survey</a:t>
            </a:r>
            <a:endParaRPr lang="en-US"/>
          </a:p>
        </p:txBody>
      </p:sp>
      <p:sp>
        <p:nvSpPr>
          <p:cNvPr id="5" name="Footer Placeholder 4">
            <a:extLst>
              <a:ext uri="{FF2B5EF4-FFF2-40B4-BE49-F238E27FC236}">
                <a16:creationId xmlns:a16="http://schemas.microsoft.com/office/drawing/2014/main" id="{B1F3050B-9421-48CB-2ED8-5ED776C302AE}"/>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A3DF2936-EAB9-8996-BED6-5CE8ED04C3AF}"/>
              </a:ext>
            </a:extLst>
          </p:cNvPr>
          <p:cNvSpPr>
            <a:spLocks noGrp="1"/>
          </p:cNvSpPr>
          <p:nvPr>
            <p:ph type="sldNum" sz="quarter" idx="4"/>
          </p:nvPr>
        </p:nvSpPr>
        <p:spPr/>
        <p:txBody>
          <a:bodyPr/>
          <a:lstStyle/>
          <a:p>
            <a:fld id="{CC016F9F-E390-8549-93F9-91A8D6CA4677}" type="slidenum">
              <a:rPr lang="en-US" smtClean="0"/>
              <a:pPr/>
              <a:t>21</a:t>
            </a:fld>
            <a:endParaRPr lang="en-US"/>
          </a:p>
        </p:txBody>
      </p:sp>
      <p:pic>
        <p:nvPicPr>
          <p:cNvPr id="9" name="Picture Placeholder 8" descr="Close-up of a person using a mobile phone">
            <a:extLst>
              <a:ext uri="{FF2B5EF4-FFF2-40B4-BE49-F238E27FC236}">
                <a16:creationId xmlns:a16="http://schemas.microsoft.com/office/drawing/2014/main" id="{B90C12A8-27B9-617B-168D-F3977A854CC1}"/>
              </a:ext>
            </a:extLst>
          </p:cNvPr>
          <p:cNvPicPr>
            <a:picLocks noGrp="1" noChangeAspect="1"/>
          </p:cNvPicPr>
          <p:nvPr>
            <p:ph type="pic" sz="quarter" idx="14"/>
          </p:nvPr>
        </p:nvPicPr>
        <p:blipFill>
          <a:blip r:embed="rId3"/>
          <a:srcRect l="16712" r="16712"/>
          <a:stretch/>
        </p:blipFill>
        <p:spPr/>
      </p:pic>
      <p:pic>
        <p:nvPicPr>
          <p:cNvPr id="10" name="Content Placeholder 9">
            <a:extLst>
              <a:ext uri="{FF2B5EF4-FFF2-40B4-BE49-F238E27FC236}">
                <a16:creationId xmlns:a16="http://schemas.microsoft.com/office/drawing/2014/main" id="{C54DA64C-0056-26CC-0FA7-B6025A404B59}"/>
              </a:ext>
            </a:extLst>
          </p:cNvPr>
          <p:cNvPicPr>
            <a:picLocks noGrp="1" noChangeAspect="1"/>
          </p:cNvPicPr>
          <p:nvPr>
            <p:ph idx="1"/>
          </p:nvPr>
        </p:nvPicPr>
        <p:blipFill>
          <a:blip r:embed="rId4"/>
          <a:stretch>
            <a:fillRect/>
          </a:stretch>
        </p:blipFill>
        <p:spPr>
          <a:xfrm>
            <a:off x="2786993" y="1462882"/>
            <a:ext cx="3610092" cy="4465343"/>
          </a:xfrm>
        </p:spPr>
      </p:pic>
      <p:pic>
        <p:nvPicPr>
          <p:cNvPr id="2" name="Picture 1" descr="A qr code on a white background&#10;&#10;Description automatically generated">
            <a:extLst>
              <a:ext uri="{FF2B5EF4-FFF2-40B4-BE49-F238E27FC236}">
                <a16:creationId xmlns:a16="http://schemas.microsoft.com/office/drawing/2014/main" id="{F17B773E-68C6-F1B4-4165-834ECAD423B5}"/>
              </a:ext>
            </a:extLst>
          </p:cNvPr>
          <p:cNvPicPr>
            <a:picLocks noChangeAspect="1"/>
          </p:cNvPicPr>
          <p:nvPr/>
        </p:nvPicPr>
        <p:blipFill>
          <a:blip r:embed="rId5"/>
          <a:stretch>
            <a:fillRect/>
          </a:stretch>
        </p:blipFill>
        <p:spPr>
          <a:xfrm>
            <a:off x="3052486" y="1781727"/>
            <a:ext cx="3039027" cy="2996371"/>
          </a:xfrm>
          <a:prstGeom prst="rect">
            <a:avLst/>
          </a:prstGeom>
        </p:spPr>
      </p:pic>
    </p:spTree>
    <p:extLst>
      <p:ext uri="{BB962C8B-B14F-4D97-AF65-F5344CB8AC3E}">
        <p14:creationId xmlns:p14="http://schemas.microsoft.com/office/powerpoint/2010/main" val="5617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6AC77F-F18A-5A63-2997-6759EDA156AE}"/>
              </a:ext>
            </a:extLst>
          </p:cNvPr>
          <p:cNvSpPr>
            <a:spLocks noGrp="1"/>
          </p:cNvSpPr>
          <p:nvPr>
            <p:ph type="title"/>
          </p:nvPr>
        </p:nvSpPr>
        <p:spPr/>
        <p:txBody>
          <a:bodyPr/>
          <a:lstStyle/>
          <a:p>
            <a:r>
              <a:rPr lang="en-US"/>
              <a:t>Helpful Links</a:t>
            </a:r>
          </a:p>
        </p:txBody>
      </p:sp>
      <p:sp>
        <p:nvSpPr>
          <p:cNvPr id="2" name="Footer Placeholder 1">
            <a:extLst>
              <a:ext uri="{FF2B5EF4-FFF2-40B4-BE49-F238E27FC236}">
                <a16:creationId xmlns:a16="http://schemas.microsoft.com/office/drawing/2014/main" id="{B7772E7E-E49A-A242-DEEB-118AAAFE5F4D}"/>
              </a:ext>
            </a:extLst>
          </p:cNvPr>
          <p:cNvSpPr>
            <a:spLocks noGrp="1"/>
          </p:cNvSpPr>
          <p:nvPr>
            <p:ph type="ftr" sz="quarter" idx="3"/>
          </p:nvPr>
        </p:nvSpPr>
        <p:spPr/>
        <p:txBody>
          <a:bodyPr/>
          <a:lstStyle/>
          <a:p>
            <a:r>
              <a:rPr lang="en-US"/>
              <a:t>Walmart Confidential</a:t>
            </a:r>
          </a:p>
        </p:txBody>
      </p:sp>
      <p:sp>
        <p:nvSpPr>
          <p:cNvPr id="3" name="Slide Number Placeholder 2">
            <a:extLst>
              <a:ext uri="{FF2B5EF4-FFF2-40B4-BE49-F238E27FC236}">
                <a16:creationId xmlns:a16="http://schemas.microsoft.com/office/drawing/2014/main" id="{E6C93AEF-2245-230D-9C1F-6B75234179F1}"/>
              </a:ext>
            </a:extLst>
          </p:cNvPr>
          <p:cNvSpPr>
            <a:spLocks noGrp="1"/>
          </p:cNvSpPr>
          <p:nvPr>
            <p:ph type="sldNum" sz="quarter" idx="4"/>
          </p:nvPr>
        </p:nvSpPr>
        <p:spPr/>
        <p:txBody>
          <a:bodyPr/>
          <a:lstStyle/>
          <a:p>
            <a:fld id="{CC016F9F-E390-8549-93F9-91A8D6CA4677}" type="slidenum">
              <a:rPr lang="en-US" smtClean="0"/>
              <a:pPr/>
              <a:t>22</a:t>
            </a:fld>
            <a:endParaRPr lang="en-US"/>
          </a:p>
        </p:txBody>
      </p:sp>
      <p:sp>
        <p:nvSpPr>
          <p:cNvPr id="4" name="Rounded Rectangle 3">
            <a:extLst>
              <a:ext uri="{FF2B5EF4-FFF2-40B4-BE49-F238E27FC236}">
                <a16:creationId xmlns:a16="http://schemas.microsoft.com/office/drawing/2014/main" id="{366375BE-CA5C-53F9-67DD-B5E2DF899214}"/>
              </a:ext>
            </a:extLst>
          </p:cNvPr>
          <p:cNvSpPr/>
          <p:nvPr/>
        </p:nvSpPr>
        <p:spPr>
          <a:xfrm>
            <a:off x="1369484" y="1563041"/>
            <a:ext cx="9808281" cy="3282797"/>
          </a:xfrm>
          <a:prstGeom prst="roundRect">
            <a:avLst>
              <a:gd name="adj" fmla="val 17053"/>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pic>
        <p:nvPicPr>
          <p:cNvPr id="6" name="Picture 5" descr="A close-up of a logo&#10;&#10;Description automatically generated">
            <a:extLst>
              <a:ext uri="{FF2B5EF4-FFF2-40B4-BE49-F238E27FC236}">
                <a16:creationId xmlns:a16="http://schemas.microsoft.com/office/drawing/2014/main" id="{7F1579F4-6168-5C50-82B8-EF1907A86088}"/>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5171638" y="5208757"/>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7" name="Picture 6" descr="A close-up of a logo&#10;&#10;Description automatically generated">
            <a:extLst>
              <a:ext uri="{FF2B5EF4-FFF2-40B4-BE49-F238E27FC236}">
                <a16:creationId xmlns:a16="http://schemas.microsoft.com/office/drawing/2014/main" id="{0908D732-A4AC-6814-BE50-B0618A17835C}"/>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6427301" y="5208757"/>
            <a:ext cx="886941" cy="88650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graphicFrame>
        <p:nvGraphicFramePr>
          <p:cNvPr id="10" name="Table 11">
            <a:extLst>
              <a:ext uri="{FF2B5EF4-FFF2-40B4-BE49-F238E27FC236}">
                <a16:creationId xmlns:a16="http://schemas.microsoft.com/office/drawing/2014/main" id="{61352E52-FA89-8AE5-CB10-5035AB1FF86D}"/>
              </a:ext>
            </a:extLst>
          </p:cNvPr>
          <p:cNvGraphicFramePr>
            <a:graphicFrameLocks noGrp="1"/>
          </p:cNvGraphicFramePr>
          <p:nvPr>
            <p:extLst>
              <p:ext uri="{D42A27DB-BD31-4B8C-83A1-F6EECF244321}">
                <p14:modId xmlns:p14="http://schemas.microsoft.com/office/powerpoint/2010/main" val="1269701878"/>
              </p:ext>
            </p:extLst>
          </p:nvPr>
        </p:nvGraphicFramePr>
        <p:xfrm>
          <a:off x="1994579" y="2060583"/>
          <a:ext cx="8989943" cy="2072640"/>
        </p:xfrm>
        <a:graphic>
          <a:graphicData uri="http://schemas.openxmlformats.org/drawingml/2006/table">
            <a:tbl>
              <a:tblPr firstRow="1" bandRow="1">
                <a:tableStyleId>{2D5ABB26-0587-4C30-8999-92F81FD0307C}</a:tableStyleId>
              </a:tblPr>
              <a:tblGrid>
                <a:gridCol w="4099035">
                  <a:extLst>
                    <a:ext uri="{9D8B030D-6E8A-4147-A177-3AD203B41FA5}">
                      <a16:colId xmlns:a16="http://schemas.microsoft.com/office/drawing/2014/main" val="1354208467"/>
                    </a:ext>
                  </a:extLst>
                </a:gridCol>
                <a:gridCol w="4890908">
                  <a:extLst>
                    <a:ext uri="{9D8B030D-6E8A-4147-A177-3AD203B41FA5}">
                      <a16:colId xmlns:a16="http://schemas.microsoft.com/office/drawing/2014/main" val="174397966"/>
                    </a:ext>
                  </a:extLst>
                </a:gridCol>
              </a:tblGrid>
              <a:tr h="380426">
                <a:tc>
                  <a:txBody>
                    <a:bodyPr/>
                    <a:lstStyle/>
                    <a:p>
                      <a:r>
                        <a:rPr lang="en-US" sz="2800">
                          <a:solidFill>
                            <a:schemeClr val="bg1"/>
                          </a:solidFill>
                          <a:latin typeface="Bogle"/>
                        </a:rPr>
                        <a:t>Me@Campus</a:t>
                      </a:r>
                      <a:endParaRPr lang="en-US" sz="2800" err="1">
                        <a:solidFill>
                          <a:schemeClr val="bg1"/>
                        </a:solidFill>
                        <a:latin typeface="Bogle"/>
                      </a:endParaRPr>
                    </a:p>
                  </a:txBody>
                  <a:tcPr/>
                </a:tc>
                <a:tc>
                  <a:txBody>
                    <a:bodyPr/>
                    <a:lstStyle/>
                    <a:p>
                      <a:r>
                        <a:rPr lang="en-US" sz="2800">
                          <a:solidFill>
                            <a:schemeClr val="bg1"/>
                          </a:solidFill>
                          <a:latin typeface="Bogle"/>
                          <a:hlinkClick r:id="rId4"/>
                        </a:rPr>
                        <a:t>campus.walmart.com</a:t>
                      </a:r>
                      <a:r>
                        <a:rPr lang="en-US" sz="2800">
                          <a:solidFill>
                            <a:schemeClr val="bg1"/>
                          </a:solidFill>
                          <a:latin typeface="Bogle"/>
                        </a:rPr>
                        <a:t> </a:t>
                      </a:r>
                      <a:endParaRPr lang="en-US" sz="2800">
                        <a:solidFill>
                          <a:schemeClr val="bg1"/>
                        </a:solidFill>
                        <a:latin typeface="Bogle" panose="020B0503020203060203" pitchFamily="34" charset="0"/>
                      </a:endParaRPr>
                    </a:p>
                  </a:txBody>
                  <a:tcPr/>
                </a:tc>
                <a:extLst>
                  <a:ext uri="{0D108BD9-81ED-4DB2-BD59-A6C34878D82A}">
                    <a16:rowId xmlns:a16="http://schemas.microsoft.com/office/drawing/2014/main" val="2540687684"/>
                  </a:ext>
                </a:extLst>
              </a:tr>
              <a:tr h="370839">
                <a:tc>
                  <a:txBody>
                    <a:bodyPr/>
                    <a:lstStyle/>
                    <a:p>
                      <a:pPr lvl="0">
                        <a:buNone/>
                      </a:pPr>
                      <a:r>
                        <a:rPr lang="en-US" sz="2800" err="1">
                          <a:solidFill>
                            <a:schemeClr val="bg1"/>
                          </a:solidFill>
                          <a:latin typeface="Bogle"/>
                        </a:rPr>
                        <a:t>GenAI</a:t>
                      </a:r>
                      <a:r>
                        <a:rPr lang="en-US" sz="2800">
                          <a:solidFill>
                            <a:schemeClr val="bg1"/>
                          </a:solidFill>
                          <a:latin typeface="Bogle"/>
                        </a:rPr>
                        <a:t> Resource Site</a:t>
                      </a:r>
                      <a:endParaRPr lang="en-US"/>
                    </a:p>
                  </a:txBody>
                  <a:tcPr/>
                </a:tc>
                <a:tc>
                  <a:txBody>
                    <a:bodyPr/>
                    <a:lstStyle/>
                    <a:p>
                      <a:pPr lvl="0">
                        <a:buNone/>
                      </a:pPr>
                      <a:r>
                        <a:rPr lang="en-US" sz="2800">
                          <a:solidFill>
                            <a:schemeClr val="bg1"/>
                          </a:solidFill>
                          <a:latin typeface="Bogle"/>
                          <a:hlinkClick r:id="rId5"/>
                        </a:rPr>
                        <a:t>wmlink/gen-ai</a:t>
                      </a:r>
                      <a:endParaRPr lang="en-US"/>
                    </a:p>
                  </a:txBody>
                  <a:tcPr/>
                </a:tc>
                <a:extLst>
                  <a:ext uri="{0D108BD9-81ED-4DB2-BD59-A6C34878D82A}">
                    <a16:rowId xmlns:a16="http://schemas.microsoft.com/office/drawing/2014/main" val="3391497861"/>
                  </a:ext>
                </a:extLst>
              </a:tr>
              <a:tr h="370840">
                <a:tc>
                  <a:txBody>
                    <a:bodyPr/>
                    <a:lstStyle/>
                    <a:p>
                      <a:r>
                        <a:rPr lang="en-US" sz="2800">
                          <a:solidFill>
                            <a:schemeClr val="bg1"/>
                          </a:solidFill>
                          <a:latin typeface="Bogle"/>
                        </a:rPr>
                        <a:t>Data Classification Policy</a:t>
                      </a:r>
                    </a:p>
                  </a:txBody>
                  <a:tcPr/>
                </a:tc>
                <a:tc>
                  <a:txBody>
                    <a:bodyPr/>
                    <a:lstStyle/>
                    <a:p>
                      <a:r>
                        <a:rPr lang="en-US" sz="2800">
                          <a:solidFill>
                            <a:schemeClr val="bg1"/>
                          </a:solidFill>
                          <a:latin typeface="Bogle"/>
                          <a:hlinkClick r:id="rId6"/>
                        </a:rPr>
                        <a:t>Policy Link</a:t>
                      </a:r>
                      <a:r>
                        <a:rPr lang="en-US" sz="2800">
                          <a:solidFill>
                            <a:schemeClr val="bg1"/>
                          </a:solidFill>
                          <a:latin typeface="Bogle"/>
                        </a:rPr>
                        <a:t> </a:t>
                      </a:r>
                      <a:endParaRPr lang="en-US" sz="2800">
                        <a:solidFill>
                          <a:schemeClr val="bg1"/>
                        </a:solidFill>
                        <a:latin typeface="Bogle" panose="020B0503020203060203" pitchFamily="34" charset="0"/>
                      </a:endParaRPr>
                    </a:p>
                  </a:txBody>
                  <a:tcPr/>
                </a:tc>
                <a:extLst>
                  <a:ext uri="{0D108BD9-81ED-4DB2-BD59-A6C34878D82A}">
                    <a16:rowId xmlns:a16="http://schemas.microsoft.com/office/drawing/2014/main" val="2928338355"/>
                  </a:ext>
                </a:extLst>
              </a:tr>
              <a:tr h="370840">
                <a:tc>
                  <a:txBody>
                    <a:bodyPr/>
                    <a:lstStyle/>
                    <a:p>
                      <a:r>
                        <a:rPr lang="en-US" sz="2800">
                          <a:solidFill>
                            <a:schemeClr val="bg1"/>
                          </a:solidFill>
                          <a:latin typeface="Bogle"/>
                        </a:rPr>
                        <a:t>GenAI Usage Guidelines</a:t>
                      </a:r>
                    </a:p>
                  </a:txBody>
                  <a:tcPr/>
                </a:tc>
                <a:tc>
                  <a:txBody>
                    <a:bodyPr/>
                    <a:lstStyle/>
                    <a:p>
                      <a:r>
                        <a:rPr lang="en-US" sz="2800">
                          <a:solidFill>
                            <a:schemeClr val="bg1"/>
                          </a:solidFill>
                          <a:latin typeface="Bogle"/>
                          <a:hlinkClick r:id="rId6"/>
                        </a:rPr>
                        <a:t>Guidance Link</a:t>
                      </a:r>
                      <a:r>
                        <a:rPr lang="en-US" sz="2800">
                          <a:solidFill>
                            <a:schemeClr val="bg1"/>
                          </a:solidFill>
                          <a:latin typeface="Bogle"/>
                        </a:rPr>
                        <a:t> </a:t>
                      </a:r>
                      <a:endParaRPr lang="en-US" sz="2800">
                        <a:solidFill>
                          <a:schemeClr val="bg1"/>
                        </a:solidFill>
                        <a:latin typeface="Bogle" panose="020B0503020203060203" pitchFamily="34" charset="0"/>
                      </a:endParaRPr>
                    </a:p>
                  </a:txBody>
                  <a:tcPr/>
                </a:tc>
                <a:extLst>
                  <a:ext uri="{0D108BD9-81ED-4DB2-BD59-A6C34878D82A}">
                    <a16:rowId xmlns:a16="http://schemas.microsoft.com/office/drawing/2014/main" val="1199546863"/>
                  </a:ext>
                </a:extLst>
              </a:tr>
            </a:tbl>
          </a:graphicData>
        </a:graphic>
      </p:graphicFrame>
    </p:spTree>
    <p:extLst>
      <p:ext uri="{BB962C8B-B14F-4D97-AF65-F5344CB8AC3E}">
        <p14:creationId xmlns:p14="http://schemas.microsoft.com/office/powerpoint/2010/main" val="407757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76496-A321-3988-E818-CFF0761BDE04}"/>
              </a:ext>
            </a:extLst>
          </p:cNvPr>
          <p:cNvSpPr>
            <a:spLocks noGrp="1"/>
          </p:cNvSpPr>
          <p:nvPr>
            <p:ph type="ctrTitle"/>
          </p:nvPr>
        </p:nvSpPr>
        <p:spPr>
          <a:xfrm>
            <a:off x="2465614" y="3173226"/>
            <a:ext cx="7260802" cy="886504"/>
          </a:xfrm>
        </p:spPr>
        <p:txBody>
          <a:bodyPr/>
          <a:lstStyle/>
          <a:p>
            <a:r>
              <a:rPr lang="en-US">
                <a:latin typeface="Bogle"/>
              </a:rPr>
              <a:t>Thank you!</a:t>
            </a:r>
            <a:endParaRPr lang="en-US"/>
          </a:p>
        </p:txBody>
      </p:sp>
      <p:pic>
        <p:nvPicPr>
          <p:cNvPr id="5" name="Picture 4" descr="A close-up of a logo&#10;&#10;Description automatically generated">
            <a:extLst>
              <a:ext uri="{FF2B5EF4-FFF2-40B4-BE49-F238E27FC236}">
                <a16:creationId xmlns:a16="http://schemas.microsoft.com/office/drawing/2014/main" id="{AFE204C6-E969-D5E4-4E60-820BF6A29FF4}"/>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3494299" y="1170990"/>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6" name="Picture 5" descr="A close-up of a logo&#10;&#10;Description automatically generated">
            <a:extLst>
              <a:ext uri="{FF2B5EF4-FFF2-40B4-BE49-F238E27FC236}">
                <a16:creationId xmlns:a16="http://schemas.microsoft.com/office/drawing/2014/main" id="{EDBA82AF-40E8-16CE-DE58-33B51204A04C}"/>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8035771" y="1087201"/>
            <a:ext cx="970772" cy="97029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spTree>
    <p:extLst>
      <p:ext uri="{BB962C8B-B14F-4D97-AF65-F5344CB8AC3E}">
        <p14:creationId xmlns:p14="http://schemas.microsoft.com/office/powerpoint/2010/main" val="360822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qr code on a white background&#10;&#10;Description automatically generated">
            <a:extLst>
              <a:ext uri="{FF2B5EF4-FFF2-40B4-BE49-F238E27FC236}">
                <a16:creationId xmlns:a16="http://schemas.microsoft.com/office/drawing/2014/main" id="{FB61A8B1-104F-FC22-8258-4ABA37690014}"/>
              </a:ext>
            </a:extLst>
          </p:cNvPr>
          <p:cNvPicPr>
            <a:picLocks noGrp="1" noChangeAspect="1"/>
          </p:cNvPicPr>
          <p:nvPr>
            <p:ph idx="1"/>
          </p:nvPr>
        </p:nvPicPr>
        <p:blipFill>
          <a:blip r:embed="rId3"/>
          <a:stretch>
            <a:fillRect/>
          </a:stretch>
        </p:blipFill>
        <p:spPr>
          <a:xfrm>
            <a:off x="2909290" y="1331179"/>
            <a:ext cx="3572462" cy="4446528"/>
          </a:xfrm>
        </p:spPr>
      </p:pic>
      <p:sp>
        <p:nvSpPr>
          <p:cNvPr id="3" name="Title 2">
            <a:extLst>
              <a:ext uri="{FF2B5EF4-FFF2-40B4-BE49-F238E27FC236}">
                <a16:creationId xmlns:a16="http://schemas.microsoft.com/office/drawing/2014/main" id="{A659EF1C-2B23-872C-EA8F-FA4793966BDB}"/>
              </a:ext>
            </a:extLst>
          </p:cNvPr>
          <p:cNvSpPr>
            <a:spLocks noGrp="1"/>
          </p:cNvSpPr>
          <p:nvPr>
            <p:ph type="title"/>
          </p:nvPr>
        </p:nvSpPr>
        <p:spPr/>
        <p:txBody>
          <a:bodyPr/>
          <a:lstStyle/>
          <a:p>
            <a:r>
              <a:rPr lang="en-US">
                <a:latin typeface="Bogle"/>
              </a:rPr>
              <a:t>Pre-Survey</a:t>
            </a:r>
            <a:endParaRPr lang="en-US"/>
          </a:p>
        </p:txBody>
      </p:sp>
      <p:sp>
        <p:nvSpPr>
          <p:cNvPr id="5" name="Footer Placeholder 4">
            <a:extLst>
              <a:ext uri="{FF2B5EF4-FFF2-40B4-BE49-F238E27FC236}">
                <a16:creationId xmlns:a16="http://schemas.microsoft.com/office/drawing/2014/main" id="{B1F3050B-9421-48CB-2ED8-5ED776C302AE}"/>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A3DF2936-EAB9-8996-BED6-5CE8ED04C3AF}"/>
              </a:ext>
            </a:extLst>
          </p:cNvPr>
          <p:cNvSpPr>
            <a:spLocks noGrp="1"/>
          </p:cNvSpPr>
          <p:nvPr>
            <p:ph type="sldNum" sz="quarter" idx="4"/>
          </p:nvPr>
        </p:nvSpPr>
        <p:spPr/>
        <p:txBody>
          <a:bodyPr/>
          <a:lstStyle/>
          <a:p>
            <a:fld id="{CC016F9F-E390-8549-93F9-91A8D6CA4677}" type="slidenum">
              <a:rPr lang="en-US" smtClean="0"/>
              <a:pPr/>
              <a:t>3</a:t>
            </a:fld>
            <a:endParaRPr lang="en-US"/>
          </a:p>
        </p:txBody>
      </p:sp>
      <p:pic>
        <p:nvPicPr>
          <p:cNvPr id="9" name="Picture Placeholder 8" descr="Close-up of a person using a mobile phone">
            <a:extLst>
              <a:ext uri="{FF2B5EF4-FFF2-40B4-BE49-F238E27FC236}">
                <a16:creationId xmlns:a16="http://schemas.microsoft.com/office/drawing/2014/main" id="{B90C12A8-27B9-617B-168D-F3977A854CC1}"/>
              </a:ext>
            </a:extLst>
          </p:cNvPr>
          <p:cNvPicPr>
            <a:picLocks noGrp="1" noChangeAspect="1"/>
          </p:cNvPicPr>
          <p:nvPr>
            <p:ph type="pic" sz="quarter" idx="14"/>
          </p:nvPr>
        </p:nvPicPr>
        <p:blipFill>
          <a:blip r:embed="rId4"/>
          <a:srcRect l="16712" r="16712"/>
          <a:stretch/>
        </p:blipFill>
        <p:spPr/>
      </p:pic>
      <p:pic>
        <p:nvPicPr>
          <p:cNvPr id="7" name="Picture 6" descr="A qr code with a few squares&#10;&#10;Description automatically generated">
            <a:extLst>
              <a:ext uri="{FF2B5EF4-FFF2-40B4-BE49-F238E27FC236}">
                <a16:creationId xmlns:a16="http://schemas.microsoft.com/office/drawing/2014/main" id="{A21FD025-252A-94E9-327E-DAA67E10F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8266" y="1666999"/>
            <a:ext cx="2939266" cy="2870752"/>
          </a:xfrm>
          <a:prstGeom prst="rect">
            <a:avLst/>
          </a:prstGeom>
        </p:spPr>
      </p:pic>
    </p:spTree>
    <p:extLst>
      <p:ext uri="{BB962C8B-B14F-4D97-AF65-F5344CB8AC3E}">
        <p14:creationId xmlns:p14="http://schemas.microsoft.com/office/powerpoint/2010/main" val="315997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C24E593-0D24-414C-E70E-F1CF15946B38}"/>
              </a:ext>
            </a:extLst>
          </p:cNvPr>
          <p:cNvSpPr/>
          <p:nvPr/>
        </p:nvSpPr>
        <p:spPr>
          <a:xfrm>
            <a:off x="2788920" y="1759644"/>
            <a:ext cx="7147560" cy="3865300"/>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sp>
        <p:nvSpPr>
          <p:cNvPr id="3" name="Title 2">
            <a:extLst>
              <a:ext uri="{FF2B5EF4-FFF2-40B4-BE49-F238E27FC236}">
                <a16:creationId xmlns:a16="http://schemas.microsoft.com/office/drawing/2014/main" id="{9B27E9F1-13E0-FB80-7BCE-04F00B437617}"/>
              </a:ext>
            </a:extLst>
          </p:cNvPr>
          <p:cNvSpPr>
            <a:spLocks noGrp="1"/>
          </p:cNvSpPr>
          <p:nvPr>
            <p:ph type="title"/>
          </p:nvPr>
        </p:nvSpPr>
        <p:spPr/>
        <p:txBody>
          <a:bodyPr/>
          <a:lstStyle/>
          <a:p>
            <a:r>
              <a:rPr lang="en-US"/>
              <a:t>Agenda</a:t>
            </a:r>
          </a:p>
        </p:txBody>
      </p:sp>
      <p:sp>
        <p:nvSpPr>
          <p:cNvPr id="5" name="Footer Placeholder 4">
            <a:extLst>
              <a:ext uri="{FF2B5EF4-FFF2-40B4-BE49-F238E27FC236}">
                <a16:creationId xmlns:a16="http://schemas.microsoft.com/office/drawing/2014/main" id="{8AA53510-06ED-A5FF-8257-8FDA87ADD180}"/>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1011289A-1737-8A8A-AD84-CE4E2DA3221A}"/>
              </a:ext>
            </a:extLst>
          </p:cNvPr>
          <p:cNvSpPr>
            <a:spLocks noGrp="1"/>
          </p:cNvSpPr>
          <p:nvPr>
            <p:ph type="sldNum" sz="quarter" idx="4"/>
          </p:nvPr>
        </p:nvSpPr>
        <p:spPr/>
        <p:txBody>
          <a:bodyPr/>
          <a:lstStyle/>
          <a:p>
            <a:fld id="{CC016F9F-E390-8549-93F9-91A8D6CA4677}" type="slidenum">
              <a:rPr lang="en-US" smtClean="0"/>
              <a:pPr/>
              <a:t>4</a:t>
            </a:fld>
            <a:endParaRPr lang="en-US"/>
          </a:p>
        </p:txBody>
      </p:sp>
      <p:sp>
        <p:nvSpPr>
          <p:cNvPr id="17" name="TextBox 16">
            <a:extLst>
              <a:ext uri="{FF2B5EF4-FFF2-40B4-BE49-F238E27FC236}">
                <a16:creationId xmlns:a16="http://schemas.microsoft.com/office/drawing/2014/main" id="{C3984379-AF1E-0852-0832-C6A856ADCF59}"/>
              </a:ext>
            </a:extLst>
          </p:cNvPr>
          <p:cNvSpPr txBox="1"/>
          <p:nvPr/>
        </p:nvSpPr>
        <p:spPr>
          <a:xfrm>
            <a:off x="2865120" y="2300031"/>
            <a:ext cx="7071360" cy="2308324"/>
          </a:xfrm>
          <a:prstGeom prst="rect">
            <a:avLst/>
          </a:prstGeom>
          <a:noFill/>
        </p:spPr>
        <p:txBody>
          <a:bodyPr wrap="square" rtlCol="0">
            <a:spAutoFit/>
          </a:bodyPr>
          <a:lstStyle/>
          <a:p>
            <a:pPr marL="457200" indent="-457200">
              <a:buFont typeface="+mj-lt"/>
              <a:buAutoNum type="arabicPeriod"/>
            </a:pPr>
            <a:r>
              <a:rPr lang="en-US" sz="3600">
                <a:solidFill>
                  <a:schemeClr val="bg1"/>
                </a:solidFill>
                <a:latin typeface="Bogle"/>
              </a:rPr>
              <a:t>Gen AI / My Assistant Overview</a:t>
            </a:r>
            <a:endParaRPr lang="en-US" sz="3600">
              <a:solidFill>
                <a:schemeClr val="bg1"/>
              </a:solidFill>
              <a:latin typeface="Bogle" panose="020B0503020203060203" pitchFamily="34" charset="77"/>
            </a:endParaRPr>
          </a:p>
          <a:p>
            <a:pPr marL="457200" indent="-457200" algn="l">
              <a:buFont typeface="+mj-lt"/>
              <a:buAutoNum type="arabicPeriod"/>
            </a:pPr>
            <a:r>
              <a:rPr lang="en-US" sz="3600">
                <a:solidFill>
                  <a:schemeClr val="bg1"/>
                </a:solidFill>
                <a:latin typeface="Bogle"/>
              </a:rPr>
              <a:t>Prompting</a:t>
            </a:r>
            <a:endParaRPr lang="en-US" sz="3600">
              <a:solidFill>
                <a:schemeClr val="bg1"/>
              </a:solidFill>
              <a:latin typeface="Bogle" panose="020B0503020203060203" pitchFamily="34" charset="77"/>
            </a:endParaRPr>
          </a:p>
          <a:p>
            <a:pPr marL="457200" indent="-457200">
              <a:buFont typeface="+mj-lt"/>
              <a:buAutoNum type="arabicPeriod"/>
            </a:pPr>
            <a:r>
              <a:rPr lang="en-US" sz="3600">
                <a:solidFill>
                  <a:schemeClr val="bg1"/>
                </a:solidFill>
                <a:latin typeface="Bogle"/>
              </a:rPr>
              <a:t>Brainstorm Bash</a:t>
            </a:r>
            <a:endParaRPr lang="en-US" sz="3600">
              <a:solidFill>
                <a:schemeClr val="bg1"/>
              </a:solidFill>
              <a:latin typeface="Bogle" panose="020B0503020203060203" pitchFamily="34" charset="77"/>
            </a:endParaRPr>
          </a:p>
          <a:p>
            <a:pPr marL="457200" indent="-457200" algn="l">
              <a:buFont typeface="+mj-lt"/>
              <a:buAutoNum type="arabicPeriod"/>
            </a:pPr>
            <a:r>
              <a:rPr lang="en-US" sz="3600">
                <a:solidFill>
                  <a:schemeClr val="bg1"/>
                </a:solidFill>
                <a:latin typeface="Bogle" panose="020B0503020203060203" pitchFamily="34" charset="0"/>
              </a:rPr>
              <a:t>Use it, share it, expand it!</a:t>
            </a:r>
            <a:endParaRPr lang="en-US" sz="3600">
              <a:solidFill>
                <a:schemeClr val="bg1"/>
              </a:solidFill>
              <a:latin typeface="Bogle" panose="020B0503020203060203" pitchFamily="34" charset="77"/>
            </a:endParaRPr>
          </a:p>
        </p:txBody>
      </p:sp>
      <p:pic>
        <p:nvPicPr>
          <p:cNvPr id="2" name="Picture 1" descr="A close-up of a logo&#10;&#10;Description automatically generated">
            <a:extLst>
              <a:ext uri="{FF2B5EF4-FFF2-40B4-BE49-F238E27FC236}">
                <a16:creationId xmlns:a16="http://schemas.microsoft.com/office/drawing/2014/main" id="{B15D8D44-D49D-5043-B1B0-AC6C1FA0A1A6}"/>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5187731" y="1058382"/>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7" name="Picture 6" descr="A close-up of a logo&#10;&#10;Description automatically generated">
            <a:extLst>
              <a:ext uri="{FF2B5EF4-FFF2-40B4-BE49-F238E27FC236}">
                <a16:creationId xmlns:a16="http://schemas.microsoft.com/office/drawing/2014/main" id="{D70ACE6A-D996-D59F-9636-A4359F9BFCEF}"/>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6443394" y="1058382"/>
            <a:ext cx="886941" cy="88650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spTree>
    <p:extLst>
      <p:ext uri="{BB962C8B-B14F-4D97-AF65-F5344CB8AC3E}">
        <p14:creationId xmlns:p14="http://schemas.microsoft.com/office/powerpoint/2010/main" val="304162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DB4CABF-9940-C752-064E-A4B63CCF4066}"/>
              </a:ext>
            </a:extLst>
          </p:cNvPr>
          <p:cNvSpPr/>
          <p:nvPr/>
        </p:nvSpPr>
        <p:spPr>
          <a:xfrm>
            <a:off x="1474037" y="1767519"/>
            <a:ext cx="4431208" cy="3548441"/>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sp>
        <p:nvSpPr>
          <p:cNvPr id="3" name="Title 2">
            <a:extLst>
              <a:ext uri="{FF2B5EF4-FFF2-40B4-BE49-F238E27FC236}">
                <a16:creationId xmlns:a16="http://schemas.microsoft.com/office/drawing/2014/main" id="{69F4B11A-654B-F2A5-F72A-61789766FA89}"/>
              </a:ext>
            </a:extLst>
          </p:cNvPr>
          <p:cNvSpPr>
            <a:spLocks noGrp="1"/>
          </p:cNvSpPr>
          <p:nvPr>
            <p:ph type="title"/>
          </p:nvPr>
        </p:nvSpPr>
        <p:spPr/>
        <p:txBody>
          <a:bodyPr/>
          <a:lstStyle/>
          <a:p>
            <a:r>
              <a:rPr lang="en-US"/>
              <a:t>GenAI</a:t>
            </a:r>
          </a:p>
        </p:txBody>
      </p:sp>
      <p:sp>
        <p:nvSpPr>
          <p:cNvPr id="5" name="Footer Placeholder 4">
            <a:extLst>
              <a:ext uri="{FF2B5EF4-FFF2-40B4-BE49-F238E27FC236}">
                <a16:creationId xmlns:a16="http://schemas.microsoft.com/office/drawing/2014/main" id="{78044629-F69C-695F-8C8D-13140D2CE27C}"/>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622A0F61-40AC-2B2F-892F-DC365349410B}"/>
              </a:ext>
            </a:extLst>
          </p:cNvPr>
          <p:cNvSpPr>
            <a:spLocks noGrp="1"/>
          </p:cNvSpPr>
          <p:nvPr>
            <p:ph type="sldNum" sz="quarter" idx="4"/>
          </p:nvPr>
        </p:nvSpPr>
        <p:spPr/>
        <p:txBody>
          <a:bodyPr/>
          <a:lstStyle/>
          <a:p>
            <a:fld id="{CC016F9F-E390-8549-93F9-91A8D6CA4677}" type="slidenum">
              <a:rPr lang="en-US" smtClean="0"/>
              <a:pPr/>
              <a:t>5</a:t>
            </a:fld>
            <a:endParaRPr lang="en-US"/>
          </a:p>
        </p:txBody>
      </p:sp>
      <p:sp>
        <p:nvSpPr>
          <p:cNvPr id="8" name="TextBox 7">
            <a:extLst>
              <a:ext uri="{FF2B5EF4-FFF2-40B4-BE49-F238E27FC236}">
                <a16:creationId xmlns:a16="http://schemas.microsoft.com/office/drawing/2014/main" id="{9B218576-C91C-BA2F-CD53-A7A3AFF4BA32}"/>
              </a:ext>
            </a:extLst>
          </p:cNvPr>
          <p:cNvSpPr txBox="1"/>
          <p:nvPr/>
        </p:nvSpPr>
        <p:spPr>
          <a:xfrm>
            <a:off x="1536204" y="2509353"/>
            <a:ext cx="4182348" cy="387652"/>
          </a:xfrm>
          <a:prstGeom prst="rect">
            <a:avLst/>
          </a:prstGeom>
          <a:noFill/>
        </p:spPr>
        <p:txBody>
          <a:bodyPr wrap="square" rtlCol="0">
            <a:noAutofit/>
          </a:bodyPr>
          <a:lstStyle/>
          <a:p>
            <a:pPr algn="ctr">
              <a:lnSpc>
                <a:spcPct val="110000"/>
              </a:lnSpc>
              <a:spcBef>
                <a:spcPts val="600"/>
              </a:spcBef>
            </a:pPr>
            <a:r>
              <a:rPr lang="en-US" sz="2800" b="1">
                <a:solidFill>
                  <a:schemeClr val="bg1"/>
                </a:solidFill>
                <a:latin typeface="Bogle" panose="020B0503020203060203" pitchFamily="34" charset="77"/>
              </a:rPr>
              <a:t>Is</a:t>
            </a:r>
            <a:endParaRPr lang="en-US" sz="2800" b="1" spc="0">
              <a:solidFill>
                <a:schemeClr val="bg1"/>
              </a:solidFill>
              <a:latin typeface="Bogle" panose="020B0503020203060203" pitchFamily="34" charset="77"/>
            </a:endParaRPr>
          </a:p>
        </p:txBody>
      </p:sp>
      <p:cxnSp>
        <p:nvCxnSpPr>
          <p:cNvPr id="9" name="Straight Connector 8">
            <a:extLst>
              <a:ext uri="{FF2B5EF4-FFF2-40B4-BE49-F238E27FC236}">
                <a16:creationId xmlns:a16="http://schemas.microsoft.com/office/drawing/2014/main" id="{8202C65B-67C6-26AD-F1E5-FC2DFD877613}"/>
              </a:ext>
            </a:extLst>
          </p:cNvPr>
          <p:cNvCxnSpPr>
            <a:cxnSpLocks/>
          </p:cNvCxnSpPr>
          <p:nvPr/>
        </p:nvCxnSpPr>
        <p:spPr>
          <a:xfrm>
            <a:off x="2738360" y="3067407"/>
            <a:ext cx="179876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8164432-B612-FFC9-9144-8C7F365D1863}"/>
              </a:ext>
            </a:extLst>
          </p:cNvPr>
          <p:cNvSpPr txBox="1"/>
          <p:nvPr/>
        </p:nvSpPr>
        <p:spPr>
          <a:xfrm>
            <a:off x="1769940" y="3346489"/>
            <a:ext cx="3839402" cy="169277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a:solidFill>
                  <a:schemeClr val="bg1"/>
                </a:solidFill>
                <a:latin typeface="Bogle" panose="020B0503020203060203" pitchFamily="34" charset="77"/>
              </a:rPr>
              <a:t>a tool.</a:t>
            </a:r>
          </a:p>
          <a:p>
            <a:pPr marL="285750" indent="-285750">
              <a:spcAft>
                <a:spcPts val="1200"/>
              </a:spcAft>
              <a:buFont typeface="Arial" panose="020B0604020202020204" pitchFamily="34" charset="0"/>
              <a:buChar char="•"/>
            </a:pPr>
            <a:r>
              <a:rPr lang="en-US" sz="2800">
                <a:solidFill>
                  <a:schemeClr val="bg1"/>
                </a:solidFill>
                <a:latin typeface="Bogle" panose="020B0503020203060203" pitchFamily="34" charset="77"/>
              </a:rPr>
              <a:t>an enhancement.</a:t>
            </a:r>
          </a:p>
          <a:p>
            <a:pPr marL="285750" indent="-285750">
              <a:spcAft>
                <a:spcPts val="1200"/>
              </a:spcAft>
              <a:buFont typeface="Arial" panose="020B0604020202020204" pitchFamily="34" charset="0"/>
              <a:buChar char="•"/>
            </a:pPr>
            <a:r>
              <a:rPr lang="en-US" sz="2800">
                <a:solidFill>
                  <a:schemeClr val="bg1"/>
                </a:solidFill>
                <a:latin typeface="Bogle" panose="020B0503020203060203" pitchFamily="34" charset="77"/>
              </a:rPr>
              <a:t>a seismic shift.</a:t>
            </a:r>
          </a:p>
        </p:txBody>
      </p:sp>
      <p:sp>
        <p:nvSpPr>
          <p:cNvPr id="13" name="Rounded Rectangle 12">
            <a:extLst>
              <a:ext uri="{FF2B5EF4-FFF2-40B4-BE49-F238E27FC236}">
                <a16:creationId xmlns:a16="http://schemas.microsoft.com/office/drawing/2014/main" id="{BC6D02D3-DF7A-A0C2-84DA-74AF9030D745}"/>
              </a:ext>
            </a:extLst>
          </p:cNvPr>
          <p:cNvSpPr/>
          <p:nvPr/>
        </p:nvSpPr>
        <p:spPr>
          <a:xfrm>
            <a:off x="6469370" y="1767519"/>
            <a:ext cx="4431208" cy="3500185"/>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sp>
        <p:nvSpPr>
          <p:cNvPr id="14" name="TextBox 13">
            <a:extLst>
              <a:ext uri="{FF2B5EF4-FFF2-40B4-BE49-F238E27FC236}">
                <a16:creationId xmlns:a16="http://schemas.microsoft.com/office/drawing/2014/main" id="{48DB4097-C151-25E9-EC58-A05F456A3C88}"/>
              </a:ext>
            </a:extLst>
          </p:cNvPr>
          <p:cNvSpPr txBox="1"/>
          <p:nvPr/>
        </p:nvSpPr>
        <p:spPr>
          <a:xfrm>
            <a:off x="6531537" y="2509353"/>
            <a:ext cx="4182348" cy="387652"/>
          </a:xfrm>
          <a:prstGeom prst="rect">
            <a:avLst/>
          </a:prstGeom>
          <a:noFill/>
        </p:spPr>
        <p:txBody>
          <a:bodyPr wrap="square" rtlCol="0">
            <a:noAutofit/>
          </a:bodyPr>
          <a:lstStyle/>
          <a:p>
            <a:pPr algn="ctr">
              <a:lnSpc>
                <a:spcPct val="110000"/>
              </a:lnSpc>
              <a:spcBef>
                <a:spcPts val="600"/>
              </a:spcBef>
            </a:pPr>
            <a:r>
              <a:rPr lang="en-US" sz="2800" b="1">
                <a:solidFill>
                  <a:schemeClr val="bg1"/>
                </a:solidFill>
                <a:latin typeface="Bogle" panose="020B0503020203060203" pitchFamily="34" charset="77"/>
              </a:rPr>
              <a:t>Is not</a:t>
            </a:r>
            <a:endParaRPr lang="en-US" sz="2800" b="1" spc="0">
              <a:solidFill>
                <a:schemeClr val="bg1"/>
              </a:solidFill>
              <a:latin typeface="Bogle" panose="020B0503020203060203" pitchFamily="34" charset="77"/>
            </a:endParaRPr>
          </a:p>
        </p:txBody>
      </p:sp>
      <p:cxnSp>
        <p:nvCxnSpPr>
          <p:cNvPr id="15" name="Straight Connector 14">
            <a:extLst>
              <a:ext uri="{FF2B5EF4-FFF2-40B4-BE49-F238E27FC236}">
                <a16:creationId xmlns:a16="http://schemas.microsoft.com/office/drawing/2014/main" id="{B1522F0B-B4AF-1CAB-AF47-F01A385CD8F1}"/>
              </a:ext>
            </a:extLst>
          </p:cNvPr>
          <p:cNvCxnSpPr>
            <a:cxnSpLocks/>
          </p:cNvCxnSpPr>
          <p:nvPr/>
        </p:nvCxnSpPr>
        <p:spPr>
          <a:xfrm>
            <a:off x="7733693" y="3067407"/>
            <a:ext cx="1798767" cy="0"/>
          </a:xfrm>
          <a:prstGeom prst="line">
            <a:avLst/>
          </a:prstGeom>
          <a:ln w="50800" cap="rnd">
            <a:solidFill>
              <a:srgbClr val="FFC021"/>
            </a:soli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1C339D9-384C-A650-D9DF-D359768E2FDE}"/>
              </a:ext>
            </a:extLst>
          </p:cNvPr>
          <p:cNvSpPr txBox="1"/>
          <p:nvPr/>
        </p:nvSpPr>
        <p:spPr>
          <a:xfrm>
            <a:off x="6765273" y="3346489"/>
            <a:ext cx="3839402" cy="193899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a:solidFill>
                  <a:schemeClr val="bg1"/>
                </a:solidFill>
                <a:latin typeface="Bogle" panose="020B0503020203060203" pitchFamily="34" charset="77"/>
              </a:rPr>
              <a:t>a replacement for people.</a:t>
            </a:r>
          </a:p>
          <a:p>
            <a:pPr marL="285750" indent="-285750">
              <a:spcAft>
                <a:spcPts val="1200"/>
              </a:spcAft>
              <a:buFont typeface="Arial" panose="020B0604020202020204" pitchFamily="34" charset="0"/>
              <a:buChar char="•"/>
            </a:pPr>
            <a:r>
              <a:rPr lang="en-US" sz="2800">
                <a:solidFill>
                  <a:schemeClr val="bg1"/>
                </a:solidFill>
                <a:latin typeface="Bogle" panose="020B0503020203060203" pitchFamily="34" charset="77"/>
              </a:rPr>
              <a:t>perfect.</a:t>
            </a:r>
          </a:p>
          <a:p>
            <a:pPr>
              <a:spcAft>
                <a:spcPts val="1200"/>
              </a:spcAft>
            </a:pPr>
            <a:endParaRPr lang="en-US" sz="1600">
              <a:solidFill>
                <a:schemeClr val="bg1"/>
              </a:solidFill>
              <a:latin typeface="Bogle" panose="020B0503020203060203" pitchFamily="34" charset="77"/>
            </a:endParaRPr>
          </a:p>
        </p:txBody>
      </p:sp>
    </p:spTree>
    <p:extLst>
      <p:ext uri="{BB962C8B-B14F-4D97-AF65-F5344CB8AC3E}">
        <p14:creationId xmlns:p14="http://schemas.microsoft.com/office/powerpoint/2010/main" val="3796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E380376-A98F-E6DB-2C7B-690A1467508B}"/>
              </a:ext>
            </a:extLst>
          </p:cNvPr>
          <p:cNvSpPr/>
          <p:nvPr/>
        </p:nvSpPr>
        <p:spPr>
          <a:xfrm>
            <a:off x="758743" y="1743498"/>
            <a:ext cx="10905619" cy="3896814"/>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112756"/>
              </a:solidFill>
              <a:effectLst/>
              <a:uLnTx/>
              <a:uFillTx/>
              <a:latin typeface="Bogle" panose="020B0503020203060203" pitchFamily="34" charset="77"/>
              <a:ea typeface="+mn-ea"/>
              <a:cs typeface="+mn-cs"/>
            </a:endParaRPr>
          </a:p>
        </p:txBody>
      </p:sp>
      <p:sp>
        <p:nvSpPr>
          <p:cNvPr id="7" name="Title 2">
            <a:extLst>
              <a:ext uri="{FF2B5EF4-FFF2-40B4-BE49-F238E27FC236}">
                <a16:creationId xmlns:a16="http://schemas.microsoft.com/office/drawing/2014/main" id="{D7A25E6E-D6D5-B0E8-E6D0-2B09910D9BBF}"/>
              </a:ext>
            </a:extLst>
          </p:cNvPr>
          <p:cNvSpPr>
            <a:spLocks noGrp="1"/>
          </p:cNvSpPr>
          <p:nvPr>
            <p:ph type="title"/>
          </p:nvPr>
        </p:nvSpPr>
        <p:spPr>
          <a:xfrm>
            <a:off x="589472" y="779436"/>
            <a:ext cx="11013056" cy="552660"/>
          </a:xfrm>
        </p:spPr>
        <p:txBody>
          <a:bodyPr/>
          <a:lstStyle/>
          <a:p>
            <a:r>
              <a:rPr lang="en-US"/>
              <a:t>Where to find My Assistant</a:t>
            </a:r>
          </a:p>
        </p:txBody>
      </p:sp>
      <p:sp>
        <p:nvSpPr>
          <p:cNvPr id="8" name="Footer Placeholder 4">
            <a:extLst>
              <a:ext uri="{FF2B5EF4-FFF2-40B4-BE49-F238E27FC236}">
                <a16:creationId xmlns:a16="http://schemas.microsoft.com/office/drawing/2014/main" id="{3A27DEAA-B7E9-5127-62D1-90C2039407F3}"/>
              </a:ext>
            </a:extLst>
          </p:cNvPr>
          <p:cNvSpPr>
            <a:spLocks noGrp="1"/>
          </p:cNvSpPr>
          <p:nvPr>
            <p:ph type="ftr" sz="quarter" idx="3"/>
          </p:nvPr>
        </p:nvSpPr>
        <p:spPr>
          <a:xfrm>
            <a:off x="1039024" y="6326206"/>
            <a:ext cx="414870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3EFF8"/>
                </a:solidFill>
                <a:effectLst/>
                <a:uLnTx/>
                <a:uFillTx/>
                <a:latin typeface="Bogle" panose="020B0503020203060203" pitchFamily="34" charset="77"/>
                <a:ea typeface="+mn-ea"/>
                <a:cs typeface="+mn-cs"/>
              </a:rPr>
              <a:t>Walmart Confidential</a:t>
            </a:r>
          </a:p>
        </p:txBody>
      </p:sp>
      <p:sp>
        <p:nvSpPr>
          <p:cNvPr id="9" name="Slide Number Placeholder 5">
            <a:extLst>
              <a:ext uri="{FF2B5EF4-FFF2-40B4-BE49-F238E27FC236}">
                <a16:creationId xmlns:a16="http://schemas.microsoft.com/office/drawing/2014/main" id="{EA6B8850-172F-B61B-04B6-24988F5DA8D5}"/>
              </a:ext>
            </a:extLst>
          </p:cNvPr>
          <p:cNvSpPr>
            <a:spLocks noGrp="1"/>
          </p:cNvSpPr>
          <p:nvPr>
            <p:ph type="sldNum" sz="quarter" idx="4"/>
          </p:nvPr>
        </p:nvSpPr>
        <p:spPr>
          <a:xfrm>
            <a:off x="348312" y="6326206"/>
            <a:ext cx="5937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016F9F-E390-8549-93F9-91A8D6CA4677}" type="slidenum">
              <a:rPr kumimoji="0" lang="en-US" sz="1200" b="0" i="0" u="none" strike="noStrike" kern="1200" cap="none" spc="0" normalizeH="0" baseline="0" noProof="0" smtClean="0">
                <a:ln>
                  <a:noFill/>
                </a:ln>
                <a:solidFill>
                  <a:srgbClr val="D3EFF8"/>
                </a:solidFill>
                <a:effectLst/>
                <a:uLnTx/>
                <a:uFillTx/>
                <a:latin typeface="Bogle" panose="020B0503020203060203" pitchFamily="34"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D3EFF8"/>
              </a:solidFill>
              <a:effectLst/>
              <a:uLnTx/>
              <a:uFillTx/>
              <a:latin typeface="Bogle" panose="020B0503020203060203" pitchFamily="34" charset="77"/>
              <a:ea typeface="+mn-ea"/>
              <a:cs typeface="+mn-cs"/>
            </a:endParaRPr>
          </a:p>
        </p:txBody>
      </p:sp>
      <p:sp>
        <p:nvSpPr>
          <p:cNvPr id="10" name="TextBox 9">
            <a:extLst>
              <a:ext uri="{FF2B5EF4-FFF2-40B4-BE49-F238E27FC236}">
                <a16:creationId xmlns:a16="http://schemas.microsoft.com/office/drawing/2014/main" id="{14F7927A-CE61-9BFE-EFD6-DF50AC7DE51D}"/>
              </a:ext>
            </a:extLst>
          </p:cNvPr>
          <p:cNvSpPr txBox="1"/>
          <p:nvPr/>
        </p:nvSpPr>
        <p:spPr>
          <a:xfrm>
            <a:off x="1214366" y="2355815"/>
            <a:ext cx="3331129"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Bogle" panose="020B0503020203060203" pitchFamily="34" charset="77"/>
                <a:ea typeface="+mn-ea"/>
                <a:cs typeface="+mn-cs"/>
              </a:rPr>
              <a:t>From your smartphone, access </a:t>
            </a:r>
            <a:r>
              <a:rPr kumimoji="0" lang="en-US" sz="1800" b="0" i="0" u="none" strike="noStrike" kern="1200" cap="none" spc="0" normalizeH="0" baseline="0" noProof="0" err="1">
                <a:ln>
                  <a:noFill/>
                </a:ln>
                <a:solidFill>
                  <a:srgbClr val="FFFFFF"/>
                </a:solidFill>
                <a:effectLst/>
                <a:uLnTx/>
                <a:uFillTx/>
                <a:latin typeface="Bogle" panose="020B0503020203060203" pitchFamily="34" charset="77"/>
                <a:ea typeface="+mn-ea"/>
                <a:cs typeface="+mn-cs"/>
              </a:rPr>
              <a:t>Me@Campus</a:t>
            </a:r>
            <a:r>
              <a:rPr kumimoji="0" lang="en-US" sz="1800" b="0" i="0" u="none" strike="noStrike" kern="1200" cap="none" spc="0" normalizeH="0" baseline="0" noProof="0">
                <a:ln>
                  <a:noFill/>
                </a:ln>
                <a:solidFill>
                  <a:srgbClr val="FFFFFF"/>
                </a:solidFill>
                <a:effectLst/>
                <a:uLnTx/>
                <a:uFillTx/>
                <a:latin typeface="Bogle" panose="020B0503020203060203" pitchFamily="34" charset="77"/>
                <a:ea typeface="+mn-ea"/>
                <a:cs typeface="+mn-cs"/>
              </a:rPr>
              <a:t> from the Apple App Store or Google Play by scanning the QR codes.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gle" panose="020B0503020203060203" pitchFamily="34" charset="77"/>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Bogle" panose="020B0503020203060203" pitchFamily="34" charset="77"/>
                <a:ea typeface="+mn-ea"/>
                <a:cs typeface="+mn-cs"/>
              </a:rPr>
              <a:t>Or visit </a:t>
            </a:r>
            <a:r>
              <a:rPr kumimoji="0" lang="en-US" sz="1800" b="1" i="0" u="none" strike="noStrike" kern="1200" cap="none" spc="0" normalizeH="0" baseline="0" noProof="0">
                <a:ln>
                  <a:noFill/>
                </a:ln>
                <a:solidFill>
                  <a:srgbClr val="FFC021"/>
                </a:solidFill>
                <a:effectLst/>
                <a:uLnTx/>
                <a:uFillTx/>
                <a:latin typeface="Bogle" panose="020B0503020203060203" pitchFamily="34" charset="77"/>
                <a:ea typeface="+mn-ea"/>
                <a:cs typeface="+mn-cs"/>
              </a:rPr>
              <a:t>https://</a:t>
            </a:r>
            <a:r>
              <a:rPr kumimoji="0" lang="en-US" sz="1800" b="1" i="0" u="none" strike="noStrike" kern="1200" cap="none" spc="0" normalizeH="0" baseline="0" noProof="0" err="1">
                <a:ln>
                  <a:noFill/>
                </a:ln>
                <a:solidFill>
                  <a:srgbClr val="FFC021"/>
                </a:solidFill>
                <a:effectLst/>
                <a:uLnTx/>
                <a:uFillTx/>
                <a:latin typeface="Bogle" panose="020B0503020203060203" pitchFamily="34" charset="77"/>
                <a:ea typeface="+mn-ea"/>
                <a:cs typeface="+mn-cs"/>
              </a:rPr>
              <a:t>campus.walmart.com</a:t>
            </a:r>
            <a:r>
              <a:rPr kumimoji="0" lang="en-US" sz="1800" b="1" i="0" u="none" strike="noStrike" kern="1200" cap="none" spc="0" normalizeH="0" baseline="0" noProof="0">
                <a:ln>
                  <a:noFill/>
                </a:ln>
                <a:solidFill>
                  <a:srgbClr val="FFC021"/>
                </a:solidFill>
                <a:effectLst/>
                <a:uLnTx/>
                <a:uFillTx/>
                <a:latin typeface="Bogle" panose="020B0503020203060203" pitchFamily="34" charset="77"/>
                <a:ea typeface="+mn-ea"/>
                <a:cs typeface="+mn-cs"/>
              </a:rPr>
              <a:t>/ </a:t>
            </a:r>
            <a:r>
              <a:rPr kumimoji="0" lang="en-US" sz="1800" b="0" i="0" u="none" strike="noStrike" kern="1200" cap="none" spc="0" normalizeH="0" baseline="0" noProof="0">
                <a:ln>
                  <a:noFill/>
                </a:ln>
                <a:solidFill>
                  <a:srgbClr val="FFFFFF"/>
                </a:solidFill>
                <a:effectLst/>
                <a:uLnTx/>
                <a:uFillTx/>
                <a:latin typeface="Bogle" panose="020B0503020203060203" pitchFamily="34" charset="77"/>
                <a:ea typeface="+mn-ea"/>
                <a:cs typeface="+mn-cs"/>
              </a:rPr>
              <a:t>for the desktop experience.</a:t>
            </a:r>
          </a:p>
        </p:txBody>
      </p:sp>
      <p:pic>
        <p:nvPicPr>
          <p:cNvPr id="17" name="Picture 16" descr="A qr code on a black background&#10;&#10;Description automatically generated">
            <a:extLst>
              <a:ext uri="{FF2B5EF4-FFF2-40B4-BE49-F238E27FC236}">
                <a16:creationId xmlns:a16="http://schemas.microsoft.com/office/drawing/2014/main" id="{6FD54036-0C54-568D-46BF-12307ACAA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858" y="1998060"/>
            <a:ext cx="13313896" cy="3177724"/>
          </a:xfrm>
          <a:prstGeom prst="rect">
            <a:avLst/>
          </a:prstGeom>
        </p:spPr>
      </p:pic>
    </p:spTree>
    <p:extLst>
      <p:ext uri="{BB962C8B-B14F-4D97-AF65-F5344CB8AC3E}">
        <p14:creationId xmlns:p14="http://schemas.microsoft.com/office/powerpoint/2010/main" val="42490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C21FBE7-94AD-D7A8-22BD-80259EE263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69521" y="643467"/>
            <a:ext cx="2576618" cy="5571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5034A8EB-528E-91A1-F7DE-8BCA8E81BEB4}"/>
              </a:ext>
            </a:extLst>
          </p:cNvPr>
          <p:cNvPicPr>
            <a:picLocks noChangeAspect="1"/>
          </p:cNvPicPr>
          <p:nvPr/>
        </p:nvPicPr>
        <p:blipFill rotWithShape="1">
          <a:blip r:embed="rId4"/>
          <a:srcRect r="34628" b="1235"/>
          <a:stretch/>
        </p:blipFill>
        <p:spPr>
          <a:xfrm>
            <a:off x="5171063" y="1457296"/>
            <a:ext cx="5965989" cy="3943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CDC73ABF-CAAD-346B-E948-460F85904A51}"/>
              </a:ext>
            </a:extLst>
          </p:cNvPr>
          <p:cNvSpPr txBox="1"/>
          <p:nvPr/>
        </p:nvSpPr>
        <p:spPr>
          <a:xfrm>
            <a:off x="215317" y="6318308"/>
            <a:ext cx="5201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solidFill>
                <a:latin typeface="Bogle"/>
                <a:cs typeface="Calibri"/>
              </a:rPr>
              <a:t>7</a:t>
            </a:r>
          </a:p>
        </p:txBody>
      </p:sp>
    </p:spTree>
    <p:extLst>
      <p:ext uri="{BB962C8B-B14F-4D97-AF65-F5344CB8AC3E}">
        <p14:creationId xmlns:p14="http://schemas.microsoft.com/office/powerpoint/2010/main" val="347103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C24E593-0D24-414C-E70E-F1CF15946B38}"/>
              </a:ext>
            </a:extLst>
          </p:cNvPr>
          <p:cNvSpPr/>
          <p:nvPr/>
        </p:nvSpPr>
        <p:spPr>
          <a:xfrm>
            <a:off x="1309816" y="1332096"/>
            <a:ext cx="9712411" cy="4746468"/>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sp>
        <p:nvSpPr>
          <p:cNvPr id="5" name="Footer Placeholder 4">
            <a:extLst>
              <a:ext uri="{FF2B5EF4-FFF2-40B4-BE49-F238E27FC236}">
                <a16:creationId xmlns:a16="http://schemas.microsoft.com/office/drawing/2014/main" id="{8AA53510-06ED-A5FF-8257-8FDA87ADD180}"/>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1011289A-1737-8A8A-AD84-CE4E2DA3221A}"/>
              </a:ext>
            </a:extLst>
          </p:cNvPr>
          <p:cNvSpPr>
            <a:spLocks noGrp="1"/>
          </p:cNvSpPr>
          <p:nvPr>
            <p:ph type="sldNum" sz="quarter" idx="4"/>
          </p:nvPr>
        </p:nvSpPr>
        <p:spPr/>
        <p:txBody>
          <a:bodyPr/>
          <a:lstStyle/>
          <a:p>
            <a:fld id="{CC016F9F-E390-8549-93F9-91A8D6CA4677}" type="slidenum">
              <a:rPr lang="en-US" smtClean="0"/>
              <a:pPr/>
              <a:t>8</a:t>
            </a:fld>
            <a:endParaRPr lang="en-US"/>
          </a:p>
        </p:txBody>
      </p:sp>
      <p:sp>
        <p:nvSpPr>
          <p:cNvPr id="17" name="TextBox 16">
            <a:extLst>
              <a:ext uri="{FF2B5EF4-FFF2-40B4-BE49-F238E27FC236}">
                <a16:creationId xmlns:a16="http://schemas.microsoft.com/office/drawing/2014/main" id="{C3984379-AF1E-0852-0832-C6A856ADCF59}"/>
              </a:ext>
            </a:extLst>
          </p:cNvPr>
          <p:cNvSpPr txBox="1"/>
          <p:nvPr/>
        </p:nvSpPr>
        <p:spPr>
          <a:xfrm>
            <a:off x="1734065" y="1597060"/>
            <a:ext cx="8723870" cy="4493538"/>
          </a:xfrm>
          <a:prstGeom prst="rect">
            <a:avLst/>
          </a:prstGeom>
          <a:noFill/>
        </p:spPr>
        <p:txBody>
          <a:bodyPr wrap="square" rtlCol="0">
            <a:spAutoFit/>
          </a:bodyPr>
          <a:lstStyle/>
          <a:p>
            <a:pPr algn="l" rtl="0" fontAlgn="base"/>
            <a:endParaRPr lang="en-US" sz="2800" b="0" i="0" u="none" strike="noStrike">
              <a:solidFill>
                <a:srgbClr val="FFFFFF"/>
              </a:solidFill>
              <a:effectLst/>
              <a:latin typeface="Bogle" panose="020B0503020203060203" pitchFamily="34" charset="77"/>
            </a:endParaRPr>
          </a:p>
          <a:p>
            <a:pPr algn="l" rtl="0" fontAlgn="base"/>
            <a:r>
              <a:rPr lang="en-US" sz="2800" b="0" i="0" u="none" strike="noStrike">
                <a:solidFill>
                  <a:srgbClr val="FFFFFF"/>
                </a:solidFill>
                <a:effectLst/>
                <a:latin typeface="Bogle" panose="020B0503020203060203" pitchFamily="34" charset="77"/>
              </a:rPr>
              <a:t>Do NOT include or share </a:t>
            </a:r>
            <a:r>
              <a:rPr lang="en-US" sz="2800" b="1" i="0" u="none" strike="noStrike">
                <a:solidFill>
                  <a:srgbClr val="FFFFFF"/>
                </a:solidFill>
                <a:effectLst/>
                <a:latin typeface="Bogle" panose="020B0503020203060203" pitchFamily="34" charset="77"/>
              </a:rPr>
              <a:t>PII</a:t>
            </a:r>
            <a:r>
              <a:rPr lang="en-US" sz="2800" b="0" i="0" u="none" strike="noStrike">
                <a:solidFill>
                  <a:srgbClr val="FFFFFF"/>
                </a:solidFill>
                <a:effectLst/>
                <a:latin typeface="Bogle" panose="020B0503020203060203" pitchFamily="34" charset="77"/>
              </a:rPr>
              <a:t> anywhere</a:t>
            </a:r>
            <a:r>
              <a:rPr lang="en-US" sz="2000" b="0" i="0" u="none" strike="noStrike">
                <a:solidFill>
                  <a:srgbClr val="FFFFFF"/>
                </a:solidFill>
                <a:effectLst/>
                <a:latin typeface="Bogle" panose="020B0503020203060203" pitchFamily="34" charset="77"/>
              </a:rPr>
              <a:t>.</a:t>
            </a:r>
          </a:p>
          <a:p>
            <a:pPr algn="l" rtl="0" fontAlgn="base"/>
            <a:r>
              <a:rPr lang="en-US" sz="2000" b="0" i="0">
                <a:solidFill>
                  <a:srgbClr val="FFFFFF"/>
                </a:solidFill>
                <a:effectLst/>
                <a:latin typeface="Bogle" panose="020B0503020203060203" pitchFamily="34" charset="77"/>
              </a:rPr>
              <a:t>​</a:t>
            </a:r>
            <a:endParaRPr lang="en-US" sz="2000" b="0" i="0">
              <a:solidFill>
                <a:srgbClr val="041E41"/>
              </a:solidFill>
              <a:effectLst/>
              <a:latin typeface="Arial" panose="020B0604020202020204" pitchFamily="34" charset="0"/>
            </a:endParaRPr>
          </a:p>
          <a:p>
            <a:pPr algn="l" rtl="0" fontAlgn="base"/>
            <a:r>
              <a:rPr lang="en-US" sz="2800" b="1" i="0" u="none" strike="noStrike">
                <a:solidFill>
                  <a:srgbClr val="FFFFFF"/>
                </a:solidFill>
                <a:effectLst/>
                <a:latin typeface="Bogle" panose="020B0503020203060203" pitchFamily="34" charset="77"/>
              </a:rPr>
              <a:t>In My Assistant:</a:t>
            </a:r>
            <a:r>
              <a:rPr lang="en-US" sz="2800" b="1" i="0">
                <a:solidFill>
                  <a:srgbClr val="FFFFFF"/>
                </a:solidFill>
                <a:effectLst/>
                <a:latin typeface="Bogle" panose="020B0503020203060203" pitchFamily="34" charset="77"/>
              </a:rPr>
              <a:t>​</a:t>
            </a:r>
            <a:endParaRPr lang="en-US" sz="2800" b="1" i="0">
              <a:solidFill>
                <a:srgbClr val="041E41"/>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a:solidFill>
                  <a:srgbClr val="FFFFFF"/>
                </a:solidFill>
                <a:effectLst/>
                <a:latin typeface="Bogle" panose="020B0503020203060203" pitchFamily="34" charset="77"/>
              </a:rPr>
              <a:t>Non-sensitive/Sensitive = Yes</a:t>
            </a:r>
            <a:r>
              <a:rPr lang="en-US" sz="2800" b="0" i="0">
                <a:solidFill>
                  <a:srgbClr val="FFFFFF"/>
                </a:solidFill>
                <a:effectLst/>
                <a:latin typeface="Bogle" panose="020B0503020203060203" pitchFamily="34" charset="77"/>
              </a:rPr>
              <a:t>​</a:t>
            </a:r>
            <a:endParaRPr lang="en-US" sz="2800" b="0" i="0">
              <a:solidFill>
                <a:srgbClr val="041E41"/>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a:solidFill>
                  <a:srgbClr val="FFFFFF"/>
                </a:solidFill>
                <a:effectLst/>
                <a:latin typeface="Bogle" panose="020B0503020203060203" pitchFamily="34" charset="77"/>
              </a:rPr>
              <a:t>Highly sensitive = NO</a:t>
            </a:r>
            <a:r>
              <a:rPr lang="en-US" sz="2000" b="0" i="0">
                <a:solidFill>
                  <a:srgbClr val="FFFFFF"/>
                </a:solidFill>
                <a:effectLst/>
                <a:latin typeface="Bogle" panose="020B0503020203060203" pitchFamily="34" charset="77"/>
              </a:rPr>
              <a:t>​</a:t>
            </a:r>
            <a:endParaRPr lang="en-US" sz="2000" b="0" i="0">
              <a:solidFill>
                <a:srgbClr val="041E41"/>
              </a:solidFill>
              <a:effectLst/>
              <a:latin typeface="Arial" panose="020B0604020202020204" pitchFamily="34" charset="0"/>
            </a:endParaRPr>
          </a:p>
          <a:p>
            <a:pPr algn="l" rtl="0" fontAlgn="base"/>
            <a:endParaRPr lang="en-US" sz="1400" b="0" i="0" u="none" strike="noStrike">
              <a:solidFill>
                <a:srgbClr val="FFFFFF"/>
              </a:solidFill>
              <a:effectLst/>
              <a:latin typeface="Bogle" panose="020B0503020203060203" pitchFamily="34" charset="77"/>
            </a:endParaRPr>
          </a:p>
          <a:p>
            <a:pPr algn="l" rtl="0" fontAlgn="base"/>
            <a:r>
              <a:rPr lang="en-US" sz="2800" b="1" i="0" u="none" strike="noStrike">
                <a:solidFill>
                  <a:srgbClr val="FFFFFF"/>
                </a:solidFill>
                <a:effectLst/>
                <a:latin typeface="Bogle" panose="020B0503020203060203" pitchFamily="34" charset="77"/>
              </a:rPr>
              <a:t>In open apps:</a:t>
            </a:r>
            <a:r>
              <a:rPr lang="en-US" sz="2800" b="1" i="0">
                <a:solidFill>
                  <a:srgbClr val="FFFFFF"/>
                </a:solidFill>
                <a:effectLst/>
                <a:latin typeface="Bogle" panose="020B0503020203060203" pitchFamily="34" charset="77"/>
              </a:rPr>
              <a:t>​</a:t>
            </a:r>
            <a:endParaRPr lang="en-US" sz="2800" b="1" i="0">
              <a:solidFill>
                <a:srgbClr val="041E41"/>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a:solidFill>
                  <a:srgbClr val="FFFFFF"/>
                </a:solidFill>
                <a:effectLst/>
                <a:latin typeface="Bogle" panose="020B0503020203060203" pitchFamily="34" charset="77"/>
              </a:rPr>
              <a:t>Non-sensitive = Yes, and NO</a:t>
            </a:r>
            <a:r>
              <a:rPr lang="en-US" sz="2800" b="0" i="0">
                <a:solidFill>
                  <a:srgbClr val="FFFFFF"/>
                </a:solidFill>
                <a:effectLst/>
                <a:latin typeface="Bogle" panose="020B0503020203060203" pitchFamily="34" charset="77"/>
              </a:rPr>
              <a:t>​</a:t>
            </a:r>
            <a:endParaRPr lang="en-US" sz="2800" b="0" i="0">
              <a:solidFill>
                <a:srgbClr val="041E41"/>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a:solidFill>
                  <a:srgbClr val="FFFFFF"/>
                </a:solidFill>
                <a:effectLst/>
                <a:latin typeface="Bogle" panose="020B0503020203060203" pitchFamily="34" charset="77"/>
              </a:rPr>
              <a:t>Sensitive/highly sensitive = NO</a:t>
            </a:r>
          </a:p>
          <a:p>
            <a:pPr algn="l" rtl="0" fontAlgn="base"/>
            <a:endParaRPr lang="en-US" sz="2800" b="1" i="0">
              <a:solidFill>
                <a:schemeClr val="bg1"/>
              </a:solidFill>
              <a:effectLst/>
              <a:latin typeface="Bogle" panose="020B0503020203060203" pitchFamily="34" charset="0"/>
            </a:endParaRPr>
          </a:p>
        </p:txBody>
      </p:sp>
      <p:sp>
        <p:nvSpPr>
          <p:cNvPr id="8" name="Title 7">
            <a:extLst>
              <a:ext uri="{FF2B5EF4-FFF2-40B4-BE49-F238E27FC236}">
                <a16:creationId xmlns:a16="http://schemas.microsoft.com/office/drawing/2014/main" id="{025B2A52-8D66-A02B-977D-8D16FFBBA12C}"/>
              </a:ext>
            </a:extLst>
          </p:cNvPr>
          <p:cNvSpPr>
            <a:spLocks noGrp="1"/>
          </p:cNvSpPr>
          <p:nvPr>
            <p:ph type="title"/>
          </p:nvPr>
        </p:nvSpPr>
        <p:spPr/>
        <p:txBody>
          <a:bodyPr/>
          <a:lstStyle/>
          <a:p>
            <a:r>
              <a:rPr lang="en-US" sz="3200">
                <a:solidFill>
                  <a:schemeClr val="bg1"/>
                </a:solidFill>
                <a:latin typeface="Bogle"/>
              </a:rPr>
              <a:t>Data Sensitivity</a:t>
            </a:r>
            <a:br>
              <a:rPr lang="en-US" sz="3200">
                <a:solidFill>
                  <a:schemeClr val="bg1"/>
                </a:solidFill>
                <a:latin typeface="Bogle" panose="020B0503020203060203" pitchFamily="34" charset="77"/>
              </a:rPr>
            </a:br>
            <a:endParaRPr lang="en-US"/>
          </a:p>
        </p:txBody>
      </p:sp>
      <p:pic>
        <p:nvPicPr>
          <p:cNvPr id="3" name="Picture 2" descr="A close-up of a logo&#10;&#10;Description automatically generated">
            <a:extLst>
              <a:ext uri="{FF2B5EF4-FFF2-40B4-BE49-F238E27FC236}">
                <a16:creationId xmlns:a16="http://schemas.microsoft.com/office/drawing/2014/main" id="{121C8197-88A4-CD47-0BE1-BBBBBB22BD4E}"/>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5187731" y="1058382"/>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4" name="Picture 3" descr="A close-up of a logo&#10;&#10;Description automatically generated">
            <a:extLst>
              <a:ext uri="{FF2B5EF4-FFF2-40B4-BE49-F238E27FC236}">
                <a16:creationId xmlns:a16="http://schemas.microsoft.com/office/drawing/2014/main" id="{50F8DCC5-BF61-A9C1-5EA1-5C564B86F664}"/>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6443394" y="1058382"/>
            <a:ext cx="886941" cy="88650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pic>
        <p:nvPicPr>
          <p:cNvPr id="10" name="Picture 9" descr="Illuminated server room panel">
            <a:extLst>
              <a:ext uri="{FF2B5EF4-FFF2-40B4-BE49-F238E27FC236}">
                <a16:creationId xmlns:a16="http://schemas.microsoft.com/office/drawing/2014/main" id="{63F6A24E-A57F-0C1A-A600-8B726E0D2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780" y="2826415"/>
            <a:ext cx="3559404" cy="2370618"/>
          </a:xfrm>
          <a:prstGeom prst="rect">
            <a:avLst/>
          </a:prstGeom>
        </p:spPr>
      </p:pic>
    </p:spTree>
    <p:extLst>
      <p:ext uri="{BB962C8B-B14F-4D97-AF65-F5344CB8AC3E}">
        <p14:creationId xmlns:p14="http://schemas.microsoft.com/office/powerpoint/2010/main" val="105083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C24E593-0D24-414C-E70E-F1CF15946B38}"/>
              </a:ext>
            </a:extLst>
          </p:cNvPr>
          <p:cNvSpPr/>
          <p:nvPr/>
        </p:nvSpPr>
        <p:spPr>
          <a:xfrm>
            <a:off x="2463849" y="1759644"/>
            <a:ext cx="7959090" cy="4318920"/>
          </a:xfrm>
          <a:prstGeom prst="roundRect">
            <a:avLst>
              <a:gd name="adj" fmla="val 6679"/>
            </a:avLst>
          </a:prstGeom>
          <a:solidFill>
            <a:schemeClr val="tx1">
              <a:alpha val="60000"/>
            </a:schemeClr>
          </a:solidFill>
          <a:ln w="6350">
            <a:solidFill>
              <a:schemeClr val="bg1">
                <a:alpha val="20396"/>
              </a:schemeClr>
            </a:solidFill>
          </a:ln>
          <a:effectLst>
            <a:outerShdw blurRad="508000" dist="155985" dir="5520000" algn="ctr" rotWithShape="0">
              <a:schemeClr val="bg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87338"/>
            <a:endParaRPr lang="en-US" sz="2800" b="1">
              <a:solidFill>
                <a:srgbClr val="112756"/>
              </a:solidFill>
              <a:latin typeface="Bogle" panose="020B0503020203060203" pitchFamily="34" charset="77"/>
            </a:endParaRPr>
          </a:p>
        </p:txBody>
      </p:sp>
      <p:sp>
        <p:nvSpPr>
          <p:cNvPr id="5" name="Footer Placeholder 4">
            <a:extLst>
              <a:ext uri="{FF2B5EF4-FFF2-40B4-BE49-F238E27FC236}">
                <a16:creationId xmlns:a16="http://schemas.microsoft.com/office/drawing/2014/main" id="{8AA53510-06ED-A5FF-8257-8FDA87ADD180}"/>
              </a:ext>
            </a:extLst>
          </p:cNvPr>
          <p:cNvSpPr>
            <a:spLocks noGrp="1"/>
          </p:cNvSpPr>
          <p:nvPr>
            <p:ph type="ftr" sz="quarter" idx="3"/>
          </p:nvPr>
        </p:nvSpPr>
        <p:spPr/>
        <p:txBody>
          <a:bodyPr/>
          <a:lstStyle/>
          <a:p>
            <a:r>
              <a:rPr lang="en-US"/>
              <a:t>Walmart Confidential</a:t>
            </a:r>
          </a:p>
        </p:txBody>
      </p:sp>
      <p:sp>
        <p:nvSpPr>
          <p:cNvPr id="6" name="Slide Number Placeholder 5">
            <a:extLst>
              <a:ext uri="{FF2B5EF4-FFF2-40B4-BE49-F238E27FC236}">
                <a16:creationId xmlns:a16="http://schemas.microsoft.com/office/drawing/2014/main" id="{1011289A-1737-8A8A-AD84-CE4E2DA3221A}"/>
              </a:ext>
            </a:extLst>
          </p:cNvPr>
          <p:cNvSpPr>
            <a:spLocks noGrp="1"/>
          </p:cNvSpPr>
          <p:nvPr>
            <p:ph type="sldNum" sz="quarter" idx="4"/>
          </p:nvPr>
        </p:nvSpPr>
        <p:spPr/>
        <p:txBody>
          <a:bodyPr/>
          <a:lstStyle/>
          <a:p>
            <a:fld id="{CC016F9F-E390-8549-93F9-91A8D6CA4677}" type="slidenum">
              <a:rPr lang="en-US" smtClean="0"/>
              <a:pPr/>
              <a:t>9</a:t>
            </a:fld>
            <a:endParaRPr lang="en-US"/>
          </a:p>
        </p:txBody>
      </p:sp>
      <p:sp>
        <p:nvSpPr>
          <p:cNvPr id="17" name="TextBox 16">
            <a:extLst>
              <a:ext uri="{FF2B5EF4-FFF2-40B4-BE49-F238E27FC236}">
                <a16:creationId xmlns:a16="http://schemas.microsoft.com/office/drawing/2014/main" id="{C3984379-AF1E-0852-0832-C6A856ADCF59}"/>
              </a:ext>
            </a:extLst>
          </p:cNvPr>
          <p:cNvSpPr txBox="1"/>
          <p:nvPr/>
        </p:nvSpPr>
        <p:spPr>
          <a:xfrm>
            <a:off x="2741979" y="2300030"/>
            <a:ext cx="7425690" cy="3785652"/>
          </a:xfrm>
          <a:prstGeom prst="rect">
            <a:avLst/>
          </a:prstGeom>
          <a:noFill/>
        </p:spPr>
        <p:txBody>
          <a:bodyPr wrap="square" rtlCol="0">
            <a:spAutoFit/>
          </a:bodyPr>
          <a:lstStyle/>
          <a:p>
            <a:pPr algn="l" rtl="0" fontAlgn="base"/>
            <a:r>
              <a:rPr lang="en-US" sz="2400" b="1" i="0" u="none" strike="noStrike">
                <a:solidFill>
                  <a:schemeClr val="bg1"/>
                </a:solidFill>
                <a:effectLst/>
                <a:latin typeface="Bogle" panose="020B0503020203060203" pitchFamily="34" charset="0"/>
              </a:rPr>
              <a:t>Try one of these three prompts:</a:t>
            </a:r>
            <a:r>
              <a:rPr lang="en-US" sz="2400" b="0" i="0">
                <a:solidFill>
                  <a:schemeClr val="bg1"/>
                </a:solidFill>
                <a:effectLst/>
                <a:latin typeface="Bogle" panose="020B0503020203060203" pitchFamily="34" charset="0"/>
              </a:rPr>
              <a:t>​</a:t>
            </a:r>
          </a:p>
          <a:p>
            <a:pPr algn="l" rtl="0" fontAlgn="base"/>
            <a:r>
              <a:rPr lang="en-US" sz="2400" b="0" i="0">
                <a:solidFill>
                  <a:schemeClr val="bg1"/>
                </a:solidFill>
                <a:effectLst/>
                <a:latin typeface="Bogle" panose="020B0503020203060203" pitchFamily="34" charset="0"/>
              </a:rPr>
              <a:t>​</a:t>
            </a:r>
          </a:p>
          <a:p>
            <a:pPr algn="l" rtl="0" fontAlgn="base"/>
            <a:r>
              <a:rPr lang="en-US" sz="2400" b="0" i="0" u="none" strike="noStrike">
                <a:solidFill>
                  <a:schemeClr val="bg1"/>
                </a:solidFill>
                <a:effectLst/>
                <a:latin typeface="Bogle" panose="020B0503020203060203" pitchFamily="34" charset="0"/>
              </a:rPr>
              <a:t>1.  </a:t>
            </a:r>
            <a:r>
              <a:rPr lang="en-US" sz="2400">
                <a:solidFill>
                  <a:schemeClr val="bg1"/>
                </a:solidFill>
                <a:effectLst/>
                <a:latin typeface="Bogle" panose="020B0503020203060203" pitchFamily="34" charset="0"/>
              </a:rPr>
              <a:t>Write a summary of Walmart's core beliefs to be used in an orientation session with new associates.</a:t>
            </a:r>
            <a:endParaRPr lang="en-US" sz="2400" b="0" i="0">
              <a:solidFill>
                <a:schemeClr val="bg1"/>
              </a:solidFill>
              <a:effectLst/>
              <a:latin typeface="Bogle" panose="020B0503020203060203" pitchFamily="34" charset="0"/>
            </a:endParaRPr>
          </a:p>
          <a:p>
            <a:pPr algn="l" rtl="0" fontAlgn="base"/>
            <a:r>
              <a:rPr lang="en-US" sz="2400" b="0" i="0">
                <a:solidFill>
                  <a:schemeClr val="bg1"/>
                </a:solidFill>
                <a:effectLst/>
                <a:latin typeface="Bogle" panose="020B0503020203060203" pitchFamily="34" charset="0"/>
              </a:rPr>
              <a:t>​</a:t>
            </a:r>
          </a:p>
          <a:p>
            <a:pPr fontAlgn="base"/>
            <a:r>
              <a:rPr lang="en-US" sz="2400" b="0" i="0" u="none" strike="noStrike">
                <a:solidFill>
                  <a:schemeClr val="bg1"/>
                </a:solidFill>
                <a:effectLst/>
                <a:latin typeface="Bogle" panose="020B0503020203060203" pitchFamily="34" charset="0"/>
              </a:rPr>
              <a:t>2.  </a:t>
            </a:r>
            <a:r>
              <a:rPr lang="en-US" sz="2400">
                <a:solidFill>
                  <a:schemeClr val="bg1"/>
                </a:solidFill>
                <a:effectLst/>
                <a:latin typeface="Bogle" panose="020B0503020203060203" pitchFamily="34" charset="0"/>
              </a:rPr>
              <a:t>Write an email to managers to prepare for talent planning.</a:t>
            </a:r>
            <a:endParaRPr lang="en-US" sz="2400" b="0" i="0">
              <a:solidFill>
                <a:schemeClr val="bg1"/>
              </a:solidFill>
              <a:effectLst/>
              <a:latin typeface="Bogle" panose="020B0503020203060203" pitchFamily="34" charset="0"/>
            </a:endParaRPr>
          </a:p>
          <a:p>
            <a:pPr algn="l" rtl="0" fontAlgn="base"/>
            <a:r>
              <a:rPr lang="en-US" sz="2400" b="0" i="0">
                <a:solidFill>
                  <a:schemeClr val="bg1"/>
                </a:solidFill>
                <a:effectLst/>
                <a:latin typeface="Bogle" panose="020B0503020203060203" pitchFamily="34" charset="0"/>
              </a:rPr>
              <a:t>​</a:t>
            </a:r>
          </a:p>
          <a:p>
            <a:pPr algn="l" rtl="0" fontAlgn="base"/>
            <a:r>
              <a:rPr lang="en-US" sz="2400" b="0" i="0" u="none" strike="noStrike">
                <a:solidFill>
                  <a:schemeClr val="bg1"/>
                </a:solidFill>
                <a:effectLst/>
                <a:latin typeface="Bogle" panose="020B0503020203060203" pitchFamily="34" charset="0"/>
              </a:rPr>
              <a:t>3.  </a:t>
            </a:r>
            <a:r>
              <a:rPr lang="en-US" sz="2400">
                <a:solidFill>
                  <a:schemeClr val="bg1"/>
                </a:solidFill>
                <a:effectLst/>
                <a:latin typeface="Bogle" panose="020B0503020203060203" pitchFamily="34" charset="0"/>
              </a:rPr>
              <a:t>Read Walmart's sustainability report and give a summary of the key takeaways.</a:t>
            </a:r>
            <a:endParaRPr lang="en-US" sz="2400" b="0" i="0">
              <a:solidFill>
                <a:schemeClr val="bg1"/>
              </a:solidFill>
              <a:effectLst/>
              <a:latin typeface="Bogle" panose="020B0503020203060203" pitchFamily="34" charset="0"/>
            </a:endParaRPr>
          </a:p>
        </p:txBody>
      </p:sp>
      <p:pic>
        <p:nvPicPr>
          <p:cNvPr id="2" name="Picture 1" descr="A close-up of a logo&#10;&#10;Description automatically generated">
            <a:extLst>
              <a:ext uri="{FF2B5EF4-FFF2-40B4-BE49-F238E27FC236}">
                <a16:creationId xmlns:a16="http://schemas.microsoft.com/office/drawing/2014/main" id="{B15D8D44-D49D-5043-B1B0-AC6C1FA0A1A6}"/>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9016" r="54726" b="19260"/>
          <a:stretch/>
        </p:blipFill>
        <p:spPr>
          <a:xfrm>
            <a:off x="5187731" y="1058382"/>
            <a:ext cx="886942" cy="886504"/>
          </a:xfrm>
          <a:prstGeom prst="roundRect">
            <a:avLst>
              <a:gd name="adj" fmla="val 25762"/>
            </a:avLst>
          </a:prstGeom>
          <a:solidFill>
            <a:schemeClr val="tx1">
              <a:alpha val="60000"/>
            </a:schemeClr>
          </a:solidFill>
          <a:ln w="6350">
            <a:noFill/>
          </a:ln>
          <a:effectLst>
            <a:outerShdw blurRad="621716" dist="155985" dir="5520000" sx="108360" sy="108360" algn="ctr" rotWithShape="0">
              <a:srgbClr val="50CEF6">
                <a:alpha val="43339"/>
              </a:srgbClr>
            </a:outerShdw>
          </a:effectLst>
        </p:spPr>
      </p:pic>
      <p:pic>
        <p:nvPicPr>
          <p:cNvPr id="7" name="Picture 6" descr="A close-up of a logo&#10;&#10;Description automatically generated">
            <a:extLst>
              <a:ext uri="{FF2B5EF4-FFF2-40B4-BE49-F238E27FC236}">
                <a16:creationId xmlns:a16="http://schemas.microsoft.com/office/drawing/2014/main" id="{D70ACE6A-D996-D59F-9636-A4359F9BFCEF}"/>
              </a:ext>
            </a:extLst>
          </p:cNvPr>
          <p:cNvPicPr>
            <a:picLocks noChangeAspect="1"/>
          </p:cNvPicPr>
          <p:nvPr/>
        </p:nvPicPr>
        <p:blipFill rotWithShape="1">
          <a:blip r:embed="rId3">
            <a:extLst>
              <a:ext uri="{28A0092B-C50C-407E-A947-70E740481C1C}">
                <a14:useLocalDpi xmlns:a14="http://schemas.microsoft.com/office/drawing/2010/main" val="0"/>
              </a:ext>
            </a:extLst>
          </a:blip>
          <a:srcRect l="55425" t="19643" r="11023" b="20738"/>
          <a:stretch/>
        </p:blipFill>
        <p:spPr>
          <a:xfrm>
            <a:off x="6443394" y="1058382"/>
            <a:ext cx="886941" cy="886503"/>
          </a:xfrm>
          <a:prstGeom prst="ellipse">
            <a:avLst/>
          </a:prstGeom>
          <a:solidFill>
            <a:schemeClr val="tx1">
              <a:alpha val="60000"/>
            </a:schemeClr>
          </a:solidFill>
          <a:ln w="25400">
            <a:solidFill>
              <a:schemeClr val="bg2"/>
            </a:solidFill>
          </a:ln>
          <a:effectLst>
            <a:outerShdw blurRad="620785" dist="155985" dir="5520000" sx="108000" sy="108000" algn="ctr" rotWithShape="0">
              <a:srgbClr val="50CEF6">
                <a:alpha val="43000"/>
              </a:srgbClr>
            </a:outerShdw>
          </a:effectLst>
        </p:spPr>
      </p:pic>
      <p:sp>
        <p:nvSpPr>
          <p:cNvPr id="8" name="Title 7">
            <a:extLst>
              <a:ext uri="{FF2B5EF4-FFF2-40B4-BE49-F238E27FC236}">
                <a16:creationId xmlns:a16="http://schemas.microsoft.com/office/drawing/2014/main" id="{025B2A52-8D66-A02B-977D-8D16FFBBA12C}"/>
              </a:ext>
            </a:extLst>
          </p:cNvPr>
          <p:cNvSpPr>
            <a:spLocks noGrp="1"/>
          </p:cNvSpPr>
          <p:nvPr>
            <p:ph type="title"/>
          </p:nvPr>
        </p:nvSpPr>
        <p:spPr/>
        <p:txBody>
          <a:bodyPr/>
          <a:lstStyle/>
          <a:p>
            <a:r>
              <a:rPr lang="en-US" sz="3200">
                <a:solidFill>
                  <a:schemeClr val="bg1"/>
                </a:solidFill>
                <a:latin typeface="Bogle"/>
              </a:rPr>
              <a:t>Real World Use Cases</a:t>
            </a:r>
            <a:br>
              <a:rPr lang="en-US" sz="3200">
                <a:solidFill>
                  <a:schemeClr val="bg1"/>
                </a:solidFill>
                <a:latin typeface="Bogle" panose="020B0503020203060203" pitchFamily="34" charset="77"/>
              </a:rPr>
            </a:br>
            <a:endParaRPr lang="en-US"/>
          </a:p>
        </p:txBody>
      </p:sp>
    </p:spTree>
    <p:extLst>
      <p:ext uri="{BB962C8B-B14F-4D97-AF65-F5344CB8AC3E}">
        <p14:creationId xmlns:p14="http://schemas.microsoft.com/office/powerpoint/2010/main" val="4092051156"/>
      </p:ext>
    </p:extLst>
  </p:cSld>
  <p:clrMapOvr>
    <a:masterClrMapping/>
  </p:clrMapOvr>
</p:sld>
</file>

<file path=ppt/theme/theme1.xml><?xml version="1.0" encoding="utf-8"?>
<a:theme xmlns:a="http://schemas.openxmlformats.org/drawingml/2006/main" name="8_Custom Design">
  <a:themeElements>
    <a:clrScheme name="GP2023 1">
      <a:dk1>
        <a:srgbClr val="041E41"/>
      </a:dk1>
      <a:lt1>
        <a:srgbClr val="FFFFFF"/>
      </a:lt1>
      <a:dk2>
        <a:srgbClr val="0071DC"/>
      </a:dk2>
      <a:lt2>
        <a:srgbClr val="D3EFF8"/>
      </a:lt2>
      <a:accent1>
        <a:srgbClr val="FFC220"/>
      </a:accent1>
      <a:accent2>
        <a:srgbClr val="FAFAFA"/>
      </a:accent2>
      <a:accent3>
        <a:srgbClr val="D3EFF8"/>
      </a:accent3>
      <a:accent4>
        <a:srgbClr val="8BD1FC"/>
      </a:accent4>
      <a:accent5>
        <a:srgbClr val="F5921C"/>
      </a:accent5>
      <a:accent6>
        <a:srgbClr val="75BD41"/>
      </a:accent6>
      <a:hlink>
        <a:srgbClr val="0071DC"/>
      </a:hlink>
      <a:folHlink>
        <a:srgbClr val="054F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Custom Design">
  <a:themeElements>
    <a:clrScheme name="GP2023 1">
      <a:dk1>
        <a:srgbClr val="041E41"/>
      </a:dk1>
      <a:lt1>
        <a:srgbClr val="FFFFFF"/>
      </a:lt1>
      <a:dk2>
        <a:srgbClr val="0071DC"/>
      </a:dk2>
      <a:lt2>
        <a:srgbClr val="D3EFF8"/>
      </a:lt2>
      <a:accent1>
        <a:srgbClr val="FFC220"/>
      </a:accent1>
      <a:accent2>
        <a:srgbClr val="FAFAFA"/>
      </a:accent2>
      <a:accent3>
        <a:srgbClr val="D3EFF8"/>
      </a:accent3>
      <a:accent4>
        <a:srgbClr val="8BD1FC"/>
      </a:accent4>
      <a:accent5>
        <a:srgbClr val="F5921C"/>
      </a:accent5>
      <a:accent6>
        <a:srgbClr val="75BD41"/>
      </a:accent6>
      <a:hlink>
        <a:srgbClr val="0071DC"/>
      </a:hlink>
      <a:folHlink>
        <a:srgbClr val="054F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EDEFAEC012DE459ECA9F2B1194DAE4" ma:contentTypeVersion="25" ma:contentTypeDescription="Create a new document." ma:contentTypeScope="" ma:versionID="9f54ac718a289a7f77060fa5febda09d">
  <xsd:schema xmlns:xsd="http://www.w3.org/2001/XMLSchema" xmlns:xs="http://www.w3.org/2001/XMLSchema" xmlns:p="http://schemas.microsoft.com/office/2006/metadata/properties" xmlns:ns2="aba0c2ee-a516-419a-bae0-b5a5843f129b" xmlns:ns3="799d60a4-db07-4349-aa81-00713cc51443" targetNamespace="http://schemas.microsoft.com/office/2006/metadata/properties" ma:root="true" ma:fieldsID="5f0202d2219a08976a7c5b752a12f88e" ns2:_="" ns3:_="">
    <xsd:import namespace="aba0c2ee-a516-419a-bae0-b5a5843f129b"/>
    <xsd:import namespace="799d60a4-db07-4349-aa81-00713cc51443"/>
    <xsd:element name="properties">
      <xsd:complexType>
        <xsd:sequence>
          <xsd:element name="documentManagement">
            <xsd:complexType>
              <xsd:all>
                <xsd:element ref="ns2:Status" minOccurs="0"/>
                <xsd:element ref="ns2:Curriculum" minOccurs="0"/>
                <xsd:element ref="ns2:Product" minOccurs="0"/>
                <xsd:element ref="ns2:Modality" minOccurs="0"/>
                <xsd:element ref="ns2:BusinessPartner" minOccurs="0"/>
                <xsd:element ref="ns2:LSA" minOccurs="0"/>
                <xsd:element ref="ns2:Career" minOccurs="0"/>
                <xsd:element ref="ns2:Archive" minOccurs="0"/>
                <xsd:element ref="ns2:MediaServiceMetadata" minOccurs="0"/>
                <xsd:element ref="ns2:MediaServiceFastMetadata" minOccurs="0"/>
                <xsd:element ref="ns3:SharedWithUsers" minOccurs="0"/>
                <xsd:element ref="ns3:SharedWithDetail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DateTaken" minOccurs="0"/>
                <xsd:element ref="ns2:MediaLengthInSeconds" minOccurs="0"/>
                <xsd:element ref="ns2:Not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0c2ee-a516-419a-bae0-b5a5843f129b" elementFormDefault="qualified">
    <xsd:import namespace="http://schemas.microsoft.com/office/2006/documentManagement/types"/>
    <xsd:import namespace="http://schemas.microsoft.com/office/infopath/2007/PartnerControls"/>
    <xsd:element name="Status" ma:index="8" nillable="true" ma:displayName="Status " ma:description="Displsy current status " ma:format="Dropdown" ma:internalName="Status">
      <xsd:simpleType>
        <xsd:restriction base="dms:Choice">
          <xsd:enumeration value="Approved"/>
          <xsd:enumeration value="Active"/>
          <xsd:enumeration value="Discard"/>
          <xsd:enumeration value="Inactive"/>
          <xsd:enumeration value="In Progress"/>
          <xsd:enumeration value="Published"/>
          <xsd:enumeration value="SME Review "/>
          <xsd:enumeration value="Sunset"/>
        </xsd:restriction>
      </xsd:simpleType>
    </xsd:element>
    <xsd:element name="Curriculum" ma:index="9" nillable="true" ma:displayName="Curriculum" ma:format="Dropdown" ma:internalName="Curriculum">
      <xsd:simpleType>
        <xsd:restriction base="dms:Choice">
          <xsd:enumeration value="Continuous Education"/>
          <xsd:enumeration value="Core"/>
          <xsd:enumeration value="Area Specific"/>
          <xsd:enumeration value="Universal"/>
        </xsd:restriction>
      </xsd:simpleType>
    </xsd:element>
    <xsd:element name="Product" ma:index="10" nillable="true" ma:displayName="Product" ma:format="Dropdown" ma:internalName="Product">
      <xsd:simpleType>
        <xsd:restriction base="dms:Choice">
          <xsd:enumeration value="AG"/>
          <xsd:enumeration value="Cascade Guide"/>
          <xsd:enumeration value="DB"/>
          <xsd:enumeration value="FG"/>
          <xsd:enumeration value="Graphic"/>
          <xsd:enumeration value="Home Page"/>
          <xsd:enumeration value="Job Aid"/>
          <xsd:enumeration value="Mentimeter"/>
          <xsd:enumeration value="PG"/>
          <xsd:enumeration value="Prework"/>
          <xsd:enumeration value="Resource Guide"/>
          <xsd:enumeration value="Script"/>
          <xsd:enumeration value="TO"/>
          <xsd:enumeration value="Video"/>
          <xsd:enumeration value="VO/VTT"/>
          <xsd:enumeration value="Other"/>
          <xsd:enumeration value="Assessment"/>
          <xsd:enumeration value="Site Page"/>
        </xsd:restriction>
      </xsd:simpleType>
    </xsd:element>
    <xsd:element name="Modality" ma:index="11" nillable="true" ma:displayName="Modality" ma:format="Dropdown" ma:internalName="Modality">
      <xsd:simpleType>
        <xsd:restriction base="dms:Choice">
          <xsd:enumeration value="Academy APP"/>
          <xsd:enumeration value="Connect (VILT)"/>
          <xsd:enumeration value="Dual ILT"/>
          <xsd:enumeration value="E-learning"/>
          <xsd:enumeration value="ILT"/>
          <xsd:enumeration value="Site build"/>
        </xsd:restriction>
      </xsd:simpleType>
    </xsd:element>
    <xsd:element name="BusinessPartner" ma:index="12" nillable="true" ma:displayName="Business Partner" ma:format="Dropdown" ma:internalName="BusinessPartner">
      <xsd:complexType>
        <xsd:complexContent>
          <xsd:extension base="dms:MultiChoice">
            <xsd:sequence>
              <xsd:element name="Value" maxOccurs="unbounded" minOccurs="0" nillable="true">
                <xsd:simpleType>
                  <xsd:restriction base="dms:Choice">
                    <xsd:enumeration value="Store Ops"/>
                    <xsd:enumeration value="People Ops"/>
                    <xsd:enumeration value="Home Office"/>
                    <xsd:enumeration value="Merch"/>
                    <xsd:enumeration value="BDEI"/>
                    <xsd:enumeration value="Supply Chain"/>
                    <xsd:enumeration value="Sam's"/>
                  </xsd:restriction>
                </xsd:simpleType>
              </xsd:element>
            </xsd:sequence>
          </xsd:extension>
        </xsd:complexContent>
      </xsd:complexType>
    </xsd:element>
    <xsd:element name="LSA" ma:index="13" nillable="true" ma:displayName="LSA" ma:format="Dropdown" ma:internalName="LSA">
      <xsd:simpleType>
        <xsd:restriction base="dms:Choice">
          <xsd:enumeration value="Cole"/>
          <xsd:enumeration value="Heidi"/>
          <xsd:enumeration value="Kayla"/>
          <xsd:enumeration value="Lyndsay"/>
          <xsd:enumeration value="Kellie"/>
          <xsd:enumeration value="Justin"/>
          <xsd:enumeration value="Stephanie"/>
          <xsd:enumeration value="Misty"/>
        </xsd:restriction>
      </xsd:simpleType>
    </xsd:element>
    <xsd:element name="Career" ma:index="14" nillable="true" ma:displayName="Career" ma:format="Dropdown" ma:internalName="Career">
      <xsd:complexType>
        <xsd:complexContent>
          <xsd:extension base="dms:MultiChoice">
            <xsd:sequence>
              <xsd:element name="Value" maxOccurs="unbounded" minOccurs="0" nillable="true">
                <xsd:simpleType>
                  <xsd:restriction base="dms:Choice">
                    <xsd:enumeration value="Hourly"/>
                    <xsd:enumeration value="Hourly Supervisor"/>
                    <xsd:enumeration value="Salary"/>
                    <xsd:enumeration value="Executive"/>
                  </xsd:restriction>
                </xsd:simpleType>
              </xsd:element>
            </xsd:sequence>
          </xsd:extension>
        </xsd:complexContent>
      </xsd:complexType>
    </xsd:element>
    <xsd:element name="Archive" ma:index="15" nillable="true" ma:displayName="Archive" ma:format="Dropdown" ma:internalName="Archive">
      <xsd:simpleType>
        <xsd:restriction base="dms:Choice">
          <xsd:enumeration value="Yes"/>
          <xsd:enumeration value="No"/>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d3d5d5d-fde7-4fdb-a831-fd453e1daa6e"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Notes" ma:index="28" nillable="true" ma:displayName="Notes" ma:description="Additional context for the document " ma:format="Dropdown" ma:internalName="Notes">
      <xsd:simpleType>
        <xsd:restriction base="dms:Note">
          <xsd:maxLength value="255"/>
        </xsd:restriction>
      </xsd:simpleType>
    </xsd:element>
    <xsd:element name="MediaServiceLocation" ma:index="29" nillable="true" ma:displayName="Location" ma:indexed="true" ma:internalName="MediaServiceLocation" ma:readOnly="true">
      <xsd:simpleType>
        <xsd:restriction base="dms:Text"/>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9d60a4-db07-4349-aa81-00713cc514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1505d00-e9bd-4790-bd89-319e146e5fd2}" ma:internalName="TaxCatchAll" ma:showField="CatchAllData" ma:web="799d60a4-db07-4349-aa81-00713cc514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99d60a4-db07-4349-aa81-00713cc51443" xsi:nil="true"/>
    <lcf76f155ced4ddcb4097134ff3c332f xmlns="aba0c2ee-a516-419a-bae0-b5a5843f129b">
      <Terms xmlns="http://schemas.microsoft.com/office/infopath/2007/PartnerControls"/>
    </lcf76f155ced4ddcb4097134ff3c332f>
    <SharedWithUsers xmlns="799d60a4-db07-4349-aa81-00713cc51443">
      <UserInfo>
        <DisplayName>Learning Content Development and Design Members</DisplayName>
        <AccountId>7</AccountId>
        <AccountType/>
      </UserInfo>
      <UserInfo>
        <DisplayName>Angela Virtudazo</DisplayName>
        <AccountId>104</AccountId>
        <AccountType/>
      </UserInfo>
      <UserInfo>
        <DisplayName>Heidi Mitrovich</DisplayName>
        <AccountId>19669</AccountId>
        <AccountType/>
      </UserInfo>
      <UserInfo>
        <DisplayName>Mackenzi Crank</DisplayName>
        <AccountId>19475</AccountId>
        <AccountType/>
      </UserInfo>
      <UserInfo>
        <DisplayName>Jeff Bartlett</DisplayName>
        <AccountId>24105</AccountId>
        <AccountType/>
      </UserInfo>
      <UserInfo>
        <DisplayName>Ben Peterson</DisplayName>
        <AccountId>24106</AccountId>
        <AccountType/>
      </UserInfo>
      <UserInfo>
        <DisplayName>Cecilia Rivas Vernis</DisplayName>
        <AccountId>20551</AccountId>
        <AccountType/>
      </UserInfo>
      <UserInfo>
        <DisplayName>Gus Valbuena</DisplayName>
        <AccountId>24120</AccountId>
        <AccountType/>
      </UserInfo>
      <UserInfo>
        <DisplayName>Evelyn Barnes</DisplayName>
        <AccountId>18163</AccountId>
        <AccountType/>
      </UserInfo>
      <UserInfo>
        <DisplayName>Caleb Dover</DisplayName>
        <AccountId>17</AccountId>
        <AccountType/>
      </UserInfo>
      <UserInfo>
        <DisplayName>Lindsey Fowler</DisplayName>
        <AccountId>23785</AccountId>
        <AccountType/>
      </UserInfo>
      <UserInfo>
        <DisplayName>Tricia Dallahan</DisplayName>
        <AccountId>24122</AccountId>
        <AccountType/>
      </UserInfo>
      <UserInfo>
        <DisplayName>Ferras Vinh</DisplayName>
        <AccountId>24123</AccountId>
        <AccountType/>
      </UserInfo>
      <UserInfo>
        <DisplayName>Derek Scott</DisplayName>
        <AccountId>1653</AccountId>
        <AccountType/>
      </UserInfo>
      <UserInfo>
        <DisplayName>Kevin Oden</DisplayName>
        <AccountId>11002</AccountId>
        <AccountType/>
      </UserInfo>
      <UserInfo>
        <DisplayName>Elisabeth Leitzen</DisplayName>
        <AccountId>11037</AccountId>
        <AccountType/>
      </UserInfo>
      <UserInfo>
        <DisplayName>Adiena Taylor</DisplayName>
        <AccountId>1882</AccountId>
        <AccountType/>
      </UserInfo>
      <UserInfo>
        <DisplayName>Rhian Jerrell</DisplayName>
        <AccountId>13204</AccountId>
        <AccountType/>
      </UserInfo>
      <UserInfo>
        <DisplayName>Alexander Husarek</DisplayName>
        <AccountId>24148</AccountId>
        <AccountType/>
      </UserInfo>
      <UserInfo>
        <DisplayName>Alisea Blower</DisplayName>
        <AccountId>24152</AccountId>
        <AccountType/>
      </UserInfo>
      <UserInfo>
        <DisplayName>Brian Haught</DisplayName>
        <AccountId>61</AccountId>
        <AccountType/>
      </UserInfo>
      <UserInfo>
        <DisplayName>Annette James</DisplayName>
        <AccountId>8848</AccountId>
        <AccountType/>
      </UserInfo>
      <UserInfo>
        <DisplayName>Joshua Rowell</DisplayName>
        <AccountId>5464</AccountId>
        <AccountType/>
      </UserInfo>
      <UserInfo>
        <DisplayName>Chelsea Miller</DisplayName>
        <AccountId>6389</AccountId>
        <AccountType/>
      </UserInfo>
    </SharedWithUsers>
    <Career xmlns="aba0c2ee-a516-419a-bae0-b5a5843f129b" xsi:nil="true"/>
    <LSA xmlns="aba0c2ee-a516-419a-bae0-b5a5843f129b" xsi:nil="true"/>
    <Curriculum xmlns="aba0c2ee-a516-419a-bae0-b5a5843f129b" xsi:nil="true"/>
    <Archive xmlns="aba0c2ee-a516-419a-bae0-b5a5843f129b" xsi:nil="true"/>
    <Status xmlns="aba0c2ee-a516-419a-bae0-b5a5843f129b">In Progress</Status>
    <Modality xmlns="aba0c2ee-a516-419a-bae0-b5a5843f129b">ILT</Modality>
    <Notes xmlns="aba0c2ee-a516-419a-bae0-b5a5843f129b" xsi:nil="true"/>
    <Product xmlns="aba0c2ee-a516-419a-bae0-b5a5843f129b">FG</Product>
    <BusinessPartner xmlns="aba0c2ee-a516-419a-bae0-b5a5843f129b">
      <Value>People Ops</Value>
    </BusinessPart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198597-2788-42FB-9BCD-41C33569B040}">
  <ds:schemaRefs>
    <ds:schemaRef ds:uri="799d60a4-db07-4349-aa81-00713cc51443"/>
    <ds:schemaRef ds:uri="aba0c2ee-a516-419a-bae0-b5a5843f12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3CFB1B-E78C-4748-9E96-CFDC4B90AA22}">
  <ds:schemaRefs>
    <ds:schemaRef ds:uri="799d60a4-db07-4349-aa81-00713cc51443"/>
    <ds:schemaRef ds:uri="aba0c2ee-a516-419a-bae0-b5a5843f12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B9FBDC-2467-4125-A956-3E78285D64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23</Slides>
  <Notes>23</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8_Custom Design</vt:lpstr>
      <vt:lpstr>10_Custom Design</vt:lpstr>
      <vt:lpstr>Get Moving with My Assistant</vt:lpstr>
      <vt:lpstr>Learning Pathway Components</vt:lpstr>
      <vt:lpstr>Pre-Survey</vt:lpstr>
      <vt:lpstr>Agenda</vt:lpstr>
      <vt:lpstr>GenAI</vt:lpstr>
      <vt:lpstr>Where to find My Assistant</vt:lpstr>
      <vt:lpstr>PowerPoint Presentation</vt:lpstr>
      <vt:lpstr>Data Sensitivity </vt:lpstr>
      <vt:lpstr>Real World Use Cases </vt:lpstr>
      <vt:lpstr>Prompting: A Formula</vt:lpstr>
      <vt:lpstr>Improving the Prompt</vt:lpstr>
      <vt:lpstr>Brainstorm Bash: Let’s Get Moving!</vt:lpstr>
      <vt:lpstr>Prompting: The formula</vt:lpstr>
      <vt:lpstr>Debrief </vt:lpstr>
      <vt:lpstr>Cascade Plan: Use it, share it, expand it! </vt:lpstr>
      <vt:lpstr>Cascade Support</vt:lpstr>
      <vt:lpstr>Key Takeaways</vt:lpstr>
      <vt:lpstr>Certification</vt:lpstr>
      <vt:lpstr>How are you feeling about GenAI right now?</vt:lpstr>
      <vt:lpstr>Where we started</vt:lpstr>
      <vt:lpstr>Post-Survey</vt:lpstr>
      <vt:lpstr>Helpful Links</vt:lpstr>
      <vt:lpstr>Thank you!</vt:lpstr>
    </vt:vector>
  </TitlesOfParts>
  <Manager/>
  <Company>Walmart,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 AI Bootcamp</dc:title>
  <dc:subject/>
  <dc:creator>Angela Virtudazo</dc:creator>
  <cp:keywords/>
  <dc:description/>
  <cp:revision>1</cp:revision>
  <cp:lastPrinted>2023-08-31T15:39:46Z</cp:lastPrinted>
  <dcterms:created xsi:type="dcterms:W3CDTF">2021-12-09T15:02:24Z</dcterms:created>
  <dcterms:modified xsi:type="dcterms:W3CDTF">2023-10-09T19:24:24Z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24820e8-223f-4ed2-bd95-81c83f641284_Enabled">
    <vt:lpwstr>True</vt:lpwstr>
  </property>
  <property fmtid="{D5CDD505-2E9C-101B-9397-08002B2CF9AE}" pid="3" name="MSIP_Label_b24820e8-223f-4ed2-bd95-81c83f641284_SiteId">
    <vt:lpwstr>3cbcc3d3-094d-4006-9849-0d11d61f484d</vt:lpwstr>
  </property>
  <property fmtid="{D5CDD505-2E9C-101B-9397-08002B2CF9AE}" pid="4" name="MSIP_Label_b24820e8-223f-4ed2-bd95-81c83f641284_Owner">
    <vt:lpwstr>k0j00am@HOMEOFFICE.wal-mart.com</vt:lpwstr>
  </property>
  <property fmtid="{D5CDD505-2E9C-101B-9397-08002B2CF9AE}" pid="5" name="MSIP_Label_b24820e8-223f-4ed2-bd95-81c83f641284_SetDate">
    <vt:lpwstr>2022-01-13T20:13:09.8258818Z</vt:lpwstr>
  </property>
  <property fmtid="{D5CDD505-2E9C-101B-9397-08002B2CF9AE}" pid="6" name="MSIP_Label_b24820e8-223f-4ed2-bd95-81c83f641284_Name">
    <vt:lpwstr>Sensitive</vt:lpwstr>
  </property>
  <property fmtid="{D5CDD505-2E9C-101B-9397-08002B2CF9AE}" pid="7" name="MSIP_Label_b24820e8-223f-4ed2-bd95-81c83f641284_Application">
    <vt:lpwstr>Microsoft Azure Information Protection</vt:lpwstr>
  </property>
  <property fmtid="{D5CDD505-2E9C-101B-9397-08002B2CF9AE}" pid="8" name="MSIP_Label_b24820e8-223f-4ed2-bd95-81c83f641284_ActionId">
    <vt:lpwstr>3d499b26-7b65-4750-b43e-364f74effd84</vt:lpwstr>
  </property>
  <property fmtid="{D5CDD505-2E9C-101B-9397-08002B2CF9AE}" pid="9" name="MSIP_Label_b24820e8-223f-4ed2-bd95-81c83f641284_Extended_MSFT_Method">
    <vt:lpwstr>Automatic</vt:lpwstr>
  </property>
  <property fmtid="{D5CDD505-2E9C-101B-9397-08002B2CF9AE}" pid="10" name="Sensitivity">
    <vt:lpwstr>Sensitive</vt:lpwstr>
  </property>
  <property fmtid="{D5CDD505-2E9C-101B-9397-08002B2CF9AE}" pid="11" name="MediaServiceImageTags">
    <vt:lpwstr/>
  </property>
  <property fmtid="{D5CDD505-2E9C-101B-9397-08002B2CF9AE}" pid="12" name="ContentTypeId">
    <vt:lpwstr>0x0101002BEDEFAEC012DE459ECA9F2B1194DAE4</vt:lpwstr>
  </property>
</Properties>
</file>